
<file path=[Content_Types].xml><?xml version="1.0" encoding="utf-8"?>
<Types xmlns="http://schemas.openxmlformats.org/package/2006/content-types">
  <Default Extension="emf" ContentType="image/x-emf"/>
  <Default Extension="fntdata" ContentType="application/x-fontdata"/>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2192000" cy="6858000"/>
  <p:notesSz cx="13716000" cy="24384000"/>
  <p:embeddedFontLst>
    <p:embeddedFont>
      <p:font typeface="Arial Black" panose="020B0A04020102020204" pitchFamily="34" charset="0"/>
      <p:regular r:id="rId8"/>
      <p:bold r:id="rId9"/>
    </p:embeddedFont>
    <p:embeddedFont>
      <p:font typeface="EB Garamond" panose="00000500000000000000" pitchFamily="2"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15:clr>
            <a:srgbClr val="A4A3A4"/>
          </p15:clr>
        </p15:guide>
        <p15:guide id="2" pos="456">
          <p15:clr>
            <a:srgbClr val="A4A3A4"/>
          </p15:clr>
        </p15:guide>
        <p15:guide id="3" orient="horz" pos="2616">
          <p15:clr>
            <a:srgbClr val="A4A3A4"/>
          </p15:clr>
        </p15:guide>
        <p15:guide id="4" orient="horz" pos="3264">
          <p15:clr>
            <a:srgbClr val="A4A3A4"/>
          </p15:clr>
        </p15:guide>
        <p15:guide id="5" pos="6912">
          <p15:clr>
            <a:srgbClr val="A4A3A4"/>
          </p15:clr>
        </p15:guide>
        <p15:guide id="6" orient="horz" pos="2136">
          <p15:clr>
            <a:srgbClr val="A4A3A4"/>
          </p15:clr>
        </p15:guide>
        <p15:guide id="7" orient="horz" pos="4008">
          <p15:clr>
            <a:srgbClr val="A4A3A4"/>
          </p15:clr>
        </p15:guide>
        <p15:guide id="8" orient="horz" pos="1152">
          <p15:clr>
            <a:srgbClr val="A4A3A4"/>
          </p15:clr>
        </p15:guide>
        <p15:guide id="9" orient="horz" pos="2352">
          <p15:clr>
            <a:srgbClr val="A4A3A4"/>
          </p15:clr>
        </p15:guide>
        <p15:guide id="10" orient="horz" pos="1512">
          <p15:clr>
            <a:srgbClr val="A4A3A4"/>
          </p15:clr>
        </p15:guide>
        <p15:guide id="11" pos="7680">
          <p15:clr>
            <a:srgbClr val="A4A3A4"/>
          </p15:clr>
        </p15:guide>
        <p15:guide id="12" pos="6696">
          <p15:clr>
            <a:srgbClr val="A4A3A4"/>
          </p15:clr>
        </p15:guide>
        <p15:guide id="13" pos="1008">
          <p15:clr>
            <a:srgbClr val="A4A3A4"/>
          </p15:clr>
        </p15:guide>
        <p15:guide id="14" pos="1584">
          <p15:clr>
            <a:srgbClr val="A4A3A4"/>
          </p15:clr>
        </p15:guide>
        <p15:guide id="15" pos="2136">
          <p15:clr>
            <a:srgbClr val="A4A3A4"/>
          </p15:clr>
        </p15:guide>
        <p15:guide id="16" pos="2760">
          <p15:clr>
            <a:srgbClr val="A4A3A4"/>
          </p15:clr>
        </p15:guide>
        <p15:guide id="17" pos="3288">
          <p15:clr>
            <a:srgbClr val="A4A3A4"/>
          </p15:clr>
        </p15:guide>
        <p15:guide id="18" pos="4032">
          <p15:clr>
            <a:srgbClr val="A4A3A4"/>
          </p15:clr>
        </p15:guide>
        <p15:guide id="19" pos="4392">
          <p15:clr>
            <a:srgbClr val="A4A3A4"/>
          </p15:clr>
        </p15:guide>
        <p15:guide id="20" pos="4944">
          <p15:clr>
            <a:srgbClr val="A4A3A4"/>
          </p15:clr>
        </p15:guide>
        <p15:guide id="21" pos="5544">
          <p15:clr>
            <a:srgbClr val="A4A3A4"/>
          </p15:clr>
        </p15:guide>
        <p15:guide id="22" pos="6072">
          <p15:clr>
            <a:srgbClr val="A4A3A4"/>
          </p15:clr>
        </p15:guide>
        <p15:guide id="23" orient="horz" pos="2448">
          <p15:clr>
            <a:srgbClr val="A4A3A4"/>
          </p15:clr>
        </p15:guide>
        <p15:guide id="24" orient="horz" pos="960">
          <p15:clr>
            <a:srgbClr val="A4A3A4"/>
          </p15:clr>
        </p15:guide>
        <p15:guide id="25" pos="5256">
          <p15:clr>
            <a:srgbClr val="A4A3A4"/>
          </p15:clr>
        </p15:guide>
        <p15:guide id="26" pos="7261">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8" roundtripDataSignature="AMtx7miFOTGNReIe1DhisanOtcyYfVc75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AB854B-0666-484D-B073-32EFC60CE3E4}" v="40" dt="2024-07-20T04:47:59.625"/>
    <p1510:client id="{D9214AE2-825E-4032-B761-0DF64A3C9029}" v="21" dt="2024-07-20T03:32:27.31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2763" autoAdjust="0"/>
  </p:normalViewPr>
  <p:slideViewPr>
    <p:cSldViewPr snapToGrid="0">
      <p:cViewPr>
        <p:scale>
          <a:sx n="70" d="100"/>
          <a:sy n="70" d="100"/>
        </p:scale>
        <p:origin x="714" y="-684"/>
      </p:cViewPr>
      <p:guideLst>
        <p:guide/>
        <p:guide pos="456"/>
        <p:guide orient="horz" pos="2616"/>
        <p:guide orient="horz" pos="3264"/>
        <p:guide pos="6912"/>
        <p:guide orient="horz" pos="2136"/>
        <p:guide orient="horz" pos="4008"/>
        <p:guide orient="horz" pos="1152"/>
        <p:guide orient="horz" pos="2352"/>
        <p:guide orient="horz" pos="1512"/>
        <p:guide pos="7680"/>
        <p:guide pos="6696"/>
        <p:guide pos="1008"/>
        <p:guide pos="1584"/>
        <p:guide pos="2136"/>
        <p:guide pos="2760"/>
        <p:guide pos="3288"/>
        <p:guide pos="4032"/>
        <p:guide pos="4392"/>
        <p:guide pos="4944"/>
        <p:guide pos="5544"/>
        <p:guide pos="6072"/>
        <p:guide orient="horz" pos="2448"/>
        <p:guide orient="horz" pos="960"/>
        <p:guide pos="5256"/>
        <p:guide pos="726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customschemas.google.com/relationships/presentationmetadata" Target="meta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notesMaster" Target="notesMasters/notesMaster1.xml"/><Relationship Id="rId12" Type="http://schemas.openxmlformats.org/officeDocument/2006/relationships/font" Target="fonts/font5.fntdata"/><Relationship Id="rId2" Type="http://schemas.openxmlformats.org/officeDocument/2006/relationships/slide" Target="slides/slide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microsoft.com/office/2015/10/relationships/revisionInfo" Target="revisionInfo.xml"/><Relationship Id="rId5" Type="http://schemas.openxmlformats.org/officeDocument/2006/relationships/slide" Target="slides/slide4.xml"/><Relationship Id="rId23" Type="http://schemas.microsoft.com/office/2016/11/relationships/changesInfo" Target="changesInfos/changesInfo1.xml"/><Relationship Id="rId10" Type="http://schemas.openxmlformats.org/officeDocument/2006/relationships/font" Target="fonts/font3.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font" Target="fonts/font2.fntdata"/><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a Robinson" userId="bfd6cc83768e733e" providerId="LiveId" clId="{87AB854B-0666-484D-B073-32EFC60CE3E4}"/>
    <pc:docChg chg="undo custSel modSld">
      <pc:chgData name="Dana Robinson" userId="bfd6cc83768e733e" providerId="LiveId" clId="{87AB854B-0666-484D-B073-32EFC60CE3E4}" dt="2024-07-20T04:33:12.768" v="152"/>
      <pc:docMkLst>
        <pc:docMk/>
      </pc:docMkLst>
      <pc:sldChg chg="addSp delSp modSp modTransition modAnim modNotesTx">
        <pc:chgData name="Dana Robinson" userId="bfd6cc83768e733e" providerId="LiveId" clId="{87AB854B-0666-484D-B073-32EFC60CE3E4}" dt="2024-07-20T04:33:12.768" v="152"/>
        <pc:sldMkLst>
          <pc:docMk/>
          <pc:sldMk cId="0" sldId="256"/>
        </pc:sldMkLst>
        <pc:picChg chg="add del mod">
          <ac:chgData name="Dana Robinson" userId="bfd6cc83768e733e" providerId="LiveId" clId="{87AB854B-0666-484D-B073-32EFC60CE3E4}" dt="2024-07-20T04:13:28.358" v="120"/>
          <ac:picMkLst>
            <pc:docMk/>
            <pc:sldMk cId="0" sldId="256"/>
            <ac:picMk id="4" creationId="{7CD20447-B043-CC5F-66DF-11B325B057FF}"/>
          </ac:picMkLst>
        </pc:picChg>
        <pc:picChg chg="add del mod">
          <ac:chgData name="Dana Robinson" userId="bfd6cc83768e733e" providerId="LiveId" clId="{87AB854B-0666-484D-B073-32EFC60CE3E4}" dt="2024-07-20T04:16:55.165" v="139"/>
          <ac:picMkLst>
            <pc:docMk/>
            <pc:sldMk cId="0" sldId="256"/>
            <ac:picMk id="13" creationId="{A0AAD8ED-90C7-CC10-6639-35DE5F891653}"/>
          </ac:picMkLst>
        </pc:picChg>
        <pc:picChg chg="add del mod">
          <ac:chgData name="Dana Robinson" userId="bfd6cc83768e733e" providerId="LiveId" clId="{87AB854B-0666-484D-B073-32EFC60CE3E4}" dt="2024-07-20T04:20:47.078" v="141"/>
          <ac:picMkLst>
            <pc:docMk/>
            <pc:sldMk cId="0" sldId="256"/>
            <ac:picMk id="17" creationId="{04595621-74BB-BC61-E0EB-5AE571A548C7}"/>
          </ac:picMkLst>
        </pc:picChg>
        <pc:picChg chg="add del mod">
          <ac:chgData name="Dana Robinson" userId="bfd6cc83768e733e" providerId="LiveId" clId="{87AB854B-0666-484D-B073-32EFC60CE3E4}" dt="2024-07-20T04:21:12.550" v="143"/>
          <ac:picMkLst>
            <pc:docMk/>
            <pc:sldMk cId="0" sldId="256"/>
            <ac:picMk id="20" creationId="{5A94451F-E5D9-431A-64EC-D8190A2C2734}"/>
          </ac:picMkLst>
        </pc:picChg>
        <pc:picChg chg="add del mod">
          <ac:chgData name="Dana Robinson" userId="bfd6cc83768e733e" providerId="LiveId" clId="{87AB854B-0666-484D-B073-32EFC60CE3E4}" dt="2024-07-20T04:21:31.895" v="145"/>
          <ac:picMkLst>
            <pc:docMk/>
            <pc:sldMk cId="0" sldId="256"/>
            <ac:picMk id="25" creationId="{E4A39EFD-A5A0-E86F-F2CA-79CF70B85691}"/>
          </ac:picMkLst>
        </pc:picChg>
        <pc:picChg chg="add del mod">
          <ac:chgData name="Dana Robinson" userId="bfd6cc83768e733e" providerId="LiveId" clId="{87AB854B-0666-484D-B073-32EFC60CE3E4}" dt="2024-07-20T04:21:52.956" v="147"/>
          <ac:picMkLst>
            <pc:docMk/>
            <pc:sldMk cId="0" sldId="256"/>
            <ac:picMk id="30" creationId="{E9C879CE-D3B9-3593-FA06-78F61A063AF4}"/>
          </ac:picMkLst>
        </pc:picChg>
        <pc:picChg chg="add del mod">
          <ac:chgData name="Dana Robinson" userId="bfd6cc83768e733e" providerId="LiveId" clId="{87AB854B-0666-484D-B073-32EFC60CE3E4}" dt="2024-07-20T04:23:39.831" v="149"/>
          <ac:picMkLst>
            <pc:docMk/>
            <pc:sldMk cId="0" sldId="256"/>
            <ac:picMk id="35" creationId="{7F40CFC5-1503-CE7F-8BCE-CD95C5EA7CE0}"/>
          </ac:picMkLst>
        </pc:picChg>
        <pc:picChg chg="add del mod">
          <ac:chgData name="Dana Robinson" userId="bfd6cc83768e733e" providerId="LiveId" clId="{87AB854B-0666-484D-B073-32EFC60CE3E4}" dt="2024-07-20T04:25:31.682" v="151"/>
          <ac:picMkLst>
            <pc:docMk/>
            <pc:sldMk cId="0" sldId="256"/>
            <ac:picMk id="38" creationId="{C9273EAD-415E-03A4-2C38-4EF17C41BB94}"/>
          </ac:picMkLst>
        </pc:picChg>
        <pc:picChg chg="add mod">
          <ac:chgData name="Dana Robinson" userId="bfd6cc83768e733e" providerId="LiveId" clId="{87AB854B-0666-484D-B073-32EFC60CE3E4}" dt="2024-07-20T04:33:12.768" v="152"/>
          <ac:picMkLst>
            <pc:docMk/>
            <pc:sldMk cId="0" sldId="256"/>
            <ac:picMk id="41" creationId="{D81365EA-36F2-A264-667B-C40CAB0F60FD}"/>
          </ac:picMkLst>
        </pc:picChg>
      </pc:sldChg>
      <pc:sldChg chg="addSp delSp modSp mod modTransition modAnim modNotes modNotesTx">
        <pc:chgData name="Dana Robinson" userId="bfd6cc83768e733e" providerId="LiveId" clId="{87AB854B-0666-484D-B073-32EFC60CE3E4}" dt="2024-07-20T04:33:12.768" v="152"/>
        <pc:sldMkLst>
          <pc:docMk/>
          <pc:sldMk cId="0" sldId="257"/>
        </pc:sldMkLst>
        <pc:spChg chg="add del mod">
          <ac:chgData name="Dana Robinson" userId="bfd6cc83768e733e" providerId="LiveId" clId="{87AB854B-0666-484D-B073-32EFC60CE3E4}" dt="2024-07-20T03:53:20.032" v="43" actId="478"/>
          <ac:spMkLst>
            <pc:docMk/>
            <pc:sldMk cId="0" sldId="257"/>
            <ac:spMk id="7" creationId="{C1596AAA-5DA9-3A1F-FC1C-381EA6E446C4}"/>
          </ac:spMkLst>
        </pc:spChg>
        <pc:spChg chg="add mod">
          <ac:chgData name="Dana Robinson" userId="bfd6cc83768e733e" providerId="LiveId" clId="{87AB854B-0666-484D-B073-32EFC60CE3E4}" dt="2024-07-20T03:47:40.210" v="22" actId="1076"/>
          <ac:spMkLst>
            <pc:docMk/>
            <pc:sldMk cId="0" sldId="257"/>
            <ac:spMk id="8" creationId="{1CFBF975-0AA6-B1BB-A132-0E761902A91C}"/>
          </ac:spMkLst>
        </pc:spChg>
        <pc:spChg chg="add del mod">
          <ac:chgData name="Dana Robinson" userId="bfd6cc83768e733e" providerId="LiveId" clId="{87AB854B-0666-484D-B073-32EFC60CE3E4}" dt="2024-07-20T03:50:43.422" v="29" actId="11529"/>
          <ac:spMkLst>
            <pc:docMk/>
            <pc:sldMk cId="0" sldId="257"/>
            <ac:spMk id="9" creationId="{F9BB3467-BE69-97F1-17E8-DB333B5FCCE5}"/>
          </ac:spMkLst>
        </pc:spChg>
        <pc:spChg chg="add mod">
          <ac:chgData name="Dana Robinson" userId="bfd6cc83768e733e" providerId="LiveId" clId="{87AB854B-0666-484D-B073-32EFC60CE3E4}" dt="2024-07-20T03:52:32.007" v="38" actId="14100"/>
          <ac:spMkLst>
            <pc:docMk/>
            <pc:sldMk cId="0" sldId="257"/>
            <ac:spMk id="10" creationId="{71953DAF-F7E7-10C9-EAE0-122AD05226BA}"/>
          </ac:spMkLst>
        </pc:spChg>
        <pc:spChg chg="add mod">
          <ac:chgData name="Dana Robinson" userId="bfd6cc83768e733e" providerId="LiveId" clId="{87AB854B-0666-484D-B073-32EFC60CE3E4}" dt="2024-07-20T03:52:21.346" v="37" actId="14100"/>
          <ac:spMkLst>
            <pc:docMk/>
            <pc:sldMk cId="0" sldId="257"/>
            <ac:spMk id="11" creationId="{610C2315-B9CA-1CA6-083B-B2425F240242}"/>
          </ac:spMkLst>
        </pc:spChg>
        <pc:picChg chg="add mod">
          <ac:chgData name="Dana Robinson" userId="bfd6cc83768e733e" providerId="LiveId" clId="{87AB854B-0666-484D-B073-32EFC60CE3E4}" dt="2024-07-20T03:52:54.811" v="40" actId="1076"/>
          <ac:picMkLst>
            <pc:docMk/>
            <pc:sldMk cId="0" sldId="257"/>
            <ac:picMk id="12" creationId="{A1B1F306-982C-3457-1E5E-822626BA75F6}"/>
          </ac:picMkLst>
        </pc:picChg>
        <pc:picChg chg="add mod">
          <ac:chgData name="Dana Robinson" userId="bfd6cc83768e733e" providerId="LiveId" clId="{87AB854B-0666-484D-B073-32EFC60CE3E4}" dt="2024-07-20T03:53:15.681" v="42" actId="1076"/>
          <ac:picMkLst>
            <pc:docMk/>
            <pc:sldMk cId="0" sldId="257"/>
            <ac:picMk id="13" creationId="{AA0C607F-3BF1-6DA7-3ED8-DEF6A992C932}"/>
          </ac:picMkLst>
        </pc:picChg>
        <pc:picChg chg="add mod">
          <ac:chgData name="Dana Robinson" userId="bfd6cc83768e733e" providerId="LiveId" clId="{87AB854B-0666-484D-B073-32EFC60CE3E4}" dt="2024-07-20T03:53:32.193" v="45" actId="1076"/>
          <ac:picMkLst>
            <pc:docMk/>
            <pc:sldMk cId="0" sldId="257"/>
            <ac:picMk id="14" creationId="{E651614F-0A18-6DB0-4008-A8E8DA4C8ADC}"/>
          </ac:picMkLst>
        </pc:picChg>
        <pc:picChg chg="add mod">
          <ac:chgData name="Dana Robinson" userId="bfd6cc83768e733e" providerId="LiveId" clId="{87AB854B-0666-484D-B073-32EFC60CE3E4}" dt="2024-07-20T03:53:53.206" v="47" actId="1076"/>
          <ac:picMkLst>
            <pc:docMk/>
            <pc:sldMk cId="0" sldId="257"/>
            <ac:picMk id="15" creationId="{6F4ABA97-0A57-9497-4F92-0566017FBA98}"/>
          </ac:picMkLst>
        </pc:picChg>
        <pc:picChg chg="add mod">
          <ac:chgData name="Dana Robinson" userId="bfd6cc83768e733e" providerId="LiveId" clId="{87AB854B-0666-484D-B073-32EFC60CE3E4}" dt="2024-07-20T03:55:10.919" v="49" actId="1076"/>
          <ac:picMkLst>
            <pc:docMk/>
            <pc:sldMk cId="0" sldId="257"/>
            <ac:picMk id="16" creationId="{B2CD7DA7-5FCE-2123-1DAD-4BF0ECAFDA1A}"/>
          </ac:picMkLst>
        </pc:picChg>
        <pc:picChg chg="add mod">
          <ac:chgData name="Dana Robinson" userId="bfd6cc83768e733e" providerId="LiveId" clId="{87AB854B-0666-484D-B073-32EFC60CE3E4}" dt="2024-07-20T03:55:47.255" v="52" actId="14100"/>
          <ac:picMkLst>
            <pc:docMk/>
            <pc:sldMk cId="0" sldId="257"/>
            <ac:picMk id="17" creationId="{06EB843D-61B2-A1C3-515A-69037600C615}"/>
          </ac:picMkLst>
        </pc:picChg>
        <pc:picChg chg="add del mod">
          <ac:chgData name="Dana Robinson" userId="bfd6cc83768e733e" providerId="LiveId" clId="{87AB854B-0666-484D-B073-32EFC60CE3E4}" dt="2024-07-20T04:16:55.165" v="139"/>
          <ac:picMkLst>
            <pc:docMk/>
            <pc:sldMk cId="0" sldId="257"/>
            <ac:picMk id="25" creationId="{FEF273BF-D4AA-54F1-8D62-55856E64CDDF}"/>
          </ac:picMkLst>
        </pc:picChg>
        <pc:picChg chg="add del mod">
          <ac:chgData name="Dana Robinson" userId="bfd6cc83768e733e" providerId="LiveId" clId="{87AB854B-0666-484D-B073-32EFC60CE3E4}" dt="2024-07-20T04:20:47.078" v="141"/>
          <ac:picMkLst>
            <pc:docMk/>
            <pc:sldMk cId="0" sldId="257"/>
            <ac:picMk id="32" creationId="{7C7A47C0-0CF2-BC9B-7723-E03E62424459}"/>
          </ac:picMkLst>
        </pc:picChg>
        <pc:picChg chg="add del mod">
          <ac:chgData name="Dana Robinson" userId="bfd6cc83768e733e" providerId="LiveId" clId="{87AB854B-0666-484D-B073-32EFC60CE3E4}" dt="2024-07-20T04:23:39.831" v="149"/>
          <ac:picMkLst>
            <pc:docMk/>
            <pc:sldMk cId="0" sldId="257"/>
            <ac:picMk id="37" creationId="{66B911C8-044D-4EC3-6750-507A64855C8D}"/>
          </ac:picMkLst>
        </pc:picChg>
        <pc:picChg chg="add del mod">
          <ac:chgData name="Dana Robinson" userId="bfd6cc83768e733e" providerId="LiveId" clId="{87AB854B-0666-484D-B073-32EFC60CE3E4}" dt="2024-07-20T04:25:31.682" v="151"/>
          <ac:picMkLst>
            <pc:docMk/>
            <pc:sldMk cId="0" sldId="257"/>
            <ac:picMk id="43" creationId="{0C2B99AF-9706-A940-FDEF-3FDD74BC5513}"/>
          </ac:picMkLst>
        </pc:picChg>
        <pc:picChg chg="add mod">
          <ac:chgData name="Dana Robinson" userId="bfd6cc83768e733e" providerId="LiveId" clId="{87AB854B-0666-484D-B073-32EFC60CE3E4}" dt="2024-07-20T04:33:12.768" v="152"/>
          <ac:picMkLst>
            <pc:docMk/>
            <pc:sldMk cId="0" sldId="257"/>
            <ac:picMk id="49" creationId="{CB728B71-B1FE-70E3-6584-1BCF23A1BF1D}"/>
          </ac:picMkLst>
        </pc:picChg>
        <pc:cxnChg chg="add del">
          <ac:chgData name="Dana Robinson" userId="bfd6cc83768e733e" providerId="LiveId" clId="{87AB854B-0666-484D-B073-32EFC60CE3E4}" dt="2024-07-20T03:46:08.769" v="5" actId="11529"/>
          <ac:cxnSpMkLst>
            <pc:docMk/>
            <pc:sldMk cId="0" sldId="257"/>
            <ac:cxnSpMk id="4" creationId="{5B7DD0CF-BDB8-7CE4-E960-894EE244B139}"/>
          </ac:cxnSpMkLst>
        </pc:cxnChg>
        <pc:cxnChg chg="add del">
          <ac:chgData name="Dana Robinson" userId="bfd6cc83768e733e" providerId="LiveId" clId="{87AB854B-0666-484D-B073-32EFC60CE3E4}" dt="2024-07-20T03:46:30.836" v="7" actId="11529"/>
          <ac:cxnSpMkLst>
            <pc:docMk/>
            <pc:sldMk cId="0" sldId="257"/>
            <ac:cxnSpMk id="6" creationId="{E6D5B852-D581-7C31-3FF7-2F96A8B5ED31}"/>
          </ac:cxnSpMkLst>
        </pc:cxnChg>
      </pc:sldChg>
      <pc:sldChg chg="addSp delSp modSp mod modTransition modNotes modNotesTx">
        <pc:chgData name="Dana Robinson" userId="bfd6cc83768e733e" providerId="LiveId" clId="{87AB854B-0666-484D-B073-32EFC60CE3E4}" dt="2024-07-20T04:33:12.768" v="152"/>
        <pc:sldMkLst>
          <pc:docMk/>
          <pc:sldMk cId="0" sldId="258"/>
        </pc:sldMkLst>
        <pc:spChg chg="add del">
          <ac:chgData name="Dana Robinson" userId="bfd6cc83768e733e" providerId="LiveId" clId="{87AB854B-0666-484D-B073-32EFC60CE3E4}" dt="2024-07-20T03:56:22.429" v="55" actId="22"/>
          <ac:spMkLst>
            <pc:docMk/>
            <pc:sldMk cId="0" sldId="258"/>
            <ac:spMk id="3" creationId="{E4B4291A-7D8A-8161-4EAE-0DF6C57B31DF}"/>
          </ac:spMkLst>
        </pc:spChg>
        <pc:spChg chg="add del">
          <ac:chgData name="Dana Robinson" userId="bfd6cc83768e733e" providerId="LiveId" clId="{87AB854B-0666-484D-B073-32EFC60CE3E4}" dt="2024-07-20T03:58:53.043" v="72" actId="22"/>
          <ac:spMkLst>
            <pc:docMk/>
            <pc:sldMk cId="0" sldId="258"/>
            <ac:spMk id="9" creationId="{8929BA8D-F25F-468F-2007-3F01E3739C82}"/>
          </ac:spMkLst>
        </pc:spChg>
        <pc:picChg chg="add mod">
          <ac:chgData name="Dana Robinson" userId="bfd6cc83768e733e" providerId="LiveId" clId="{87AB854B-0666-484D-B073-32EFC60CE3E4}" dt="2024-07-20T03:57:37.412" v="64" actId="14100"/>
          <ac:picMkLst>
            <pc:docMk/>
            <pc:sldMk cId="0" sldId="258"/>
            <ac:picMk id="4" creationId="{492116DC-19FC-218B-E825-2A3BAF132F35}"/>
          </ac:picMkLst>
        </pc:picChg>
        <pc:picChg chg="add mod">
          <ac:chgData name="Dana Robinson" userId="bfd6cc83768e733e" providerId="LiveId" clId="{87AB854B-0666-484D-B073-32EFC60CE3E4}" dt="2024-07-20T03:56:53.982" v="58" actId="1076"/>
          <ac:picMkLst>
            <pc:docMk/>
            <pc:sldMk cId="0" sldId="258"/>
            <ac:picMk id="6" creationId="{B3CDC5A6-42A1-475F-12E0-4743AD59A46E}"/>
          </ac:picMkLst>
        </pc:picChg>
        <pc:picChg chg="add mod">
          <ac:chgData name="Dana Robinson" userId="bfd6cc83768e733e" providerId="LiveId" clId="{87AB854B-0666-484D-B073-32EFC60CE3E4}" dt="2024-07-20T03:58:02.938" v="68" actId="14100"/>
          <ac:picMkLst>
            <pc:docMk/>
            <pc:sldMk cId="0" sldId="258"/>
            <ac:picMk id="7" creationId="{1A1A4286-41FD-14AC-F381-386AC609622E}"/>
          </ac:picMkLst>
        </pc:picChg>
        <pc:picChg chg="add mod">
          <ac:chgData name="Dana Robinson" userId="bfd6cc83768e733e" providerId="LiveId" clId="{87AB854B-0666-484D-B073-32EFC60CE3E4}" dt="2024-07-20T03:59:10.172" v="76" actId="14100"/>
          <ac:picMkLst>
            <pc:docMk/>
            <pc:sldMk cId="0" sldId="258"/>
            <ac:picMk id="10" creationId="{C517A9A3-FA83-642B-A64C-CCC1B873230F}"/>
          </ac:picMkLst>
        </pc:picChg>
        <pc:picChg chg="add mod">
          <ac:chgData name="Dana Robinson" userId="bfd6cc83768e733e" providerId="LiveId" clId="{87AB854B-0666-484D-B073-32EFC60CE3E4}" dt="2024-07-20T04:33:12.768" v="152"/>
          <ac:picMkLst>
            <pc:docMk/>
            <pc:sldMk cId="0" sldId="258"/>
            <ac:picMk id="14" creationId="{1C52BC35-AE69-87F2-6DF9-BEF91300C1B6}"/>
          </ac:picMkLst>
        </pc:picChg>
      </pc:sldChg>
      <pc:sldChg chg="addSp modSp mod modTransition modNotes modNotesTx">
        <pc:chgData name="Dana Robinson" userId="bfd6cc83768e733e" providerId="LiveId" clId="{87AB854B-0666-484D-B073-32EFC60CE3E4}" dt="2024-07-20T04:33:12.768" v="152"/>
        <pc:sldMkLst>
          <pc:docMk/>
          <pc:sldMk cId="0" sldId="259"/>
        </pc:sldMkLst>
        <pc:picChg chg="add mod">
          <ac:chgData name="Dana Robinson" userId="bfd6cc83768e733e" providerId="LiveId" clId="{87AB854B-0666-484D-B073-32EFC60CE3E4}" dt="2024-07-20T04:02:27.774" v="88" actId="1076"/>
          <ac:picMkLst>
            <pc:docMk/>
            <pc:sldMk cId="0" sldId="259"/>
            <ac:picMk id="2" creationId="{460CCD45-0554-1253-6721-D169A4CD2877}"/>
          </ac:picMkLst>
        </pc:picChg>
        <pc:picChg chg="add mod">
          <ac:chgData name="Dana Robinson" userId="bfd6cc83768e733e" providerId="LiveId" clId="{87AB854B-0666-484D-B073-32EFC60CE3E4}" dt="2024-07-20T04:03:22.476" v="100" actId="1076"/>
          <ac:picMkLst>
            <pc:docMk/>
            <pc:sldMk cId="0" sldId="259"/>
            <ac:picMk id="3" creationId="{B8DF86C2-3BC0-B1E2-15ED-49EC3C575638}"/>
          </ac:picMkLst>
        </pc:picChg>
        <pc:picChg chg="add mod">
          <ac:chgData name="Dana Robinson" userId="bfd6cc83768e733e" providerId="LiveId" clId="{87AB854B-0666-484D-B073-32EFC60CE3E4}" dt="2024-07-20T04:03:48.303" v="103" actId="1076"/>
          <ac:picMkLst>
            <pc:docMk/>
            <pc:sldMk cId="0" sldId="259"/>
            <ac:picMk id="5" creationId="{1CF6C801-2E44-44E8-B745-F5457AA2CB01}"/>
          </ac:picMkLst>
        </pc:picChg>
        <pc:picChg chg="add mod">
          <ac:chgData name="Dana Robinson" userId="bfd6cc83768e733e" providerId="LiveId" clId="{87AB854B-0666-484D-B073-32EFC60CE3E4}" dt="2024-07-20T04:03:59.446" v="105" actId="1076"/>
          <ac:picMkLst>
            <pc:docMk/>
            <pc:sldMk cId="0" sldId="259"/>
            <ac:picMk id="6" creationId="{F1A6A271-15EA-7F8E-A7A6-99BB2DB8679F}"/>
          </ac:picMkLst>
        </pc:picChg>
        <pc:picChg chg="add mod">
          <ac:chgData name="Dana Robinson" userId="bfd6cc83768e733e" providerId="LiveId" clId="{87AB854B-0666-484D-B073-32EFC60CE3E4}" dt="2024-07-20T04:04:13.029" v="107" actId="1076"/>
          <ac:picMkLst>
            <pc:docMk/>
            <pc:sldMk cId="0" sldId="259"/>
            <ac:picMk id="7" creationId="{66D754BB-1A8D-0434-EB44-C01B50704CFD}"/>
          </ac:picMkLst>
        </pc:picChg>
        <pc:picChg chg="add mod">
          <ac:chgData name="Dana Robinson" userId="bfd6cc83768e733e" providerId="LiveId" clId="{87AB854B-0666-484D-B073-32EFC60CE3E4}" dt="2024-07-20T04:33:12.768" v="152"/>
          <ac:picMkLst>
            <pc:docMk/>
            <pc:sldMk cId="0" sldId="259"/>
            <ac:picMk id="9" creationId="{6855DB46-53E4-34EC-E084-803EA6D1B965}"/>
          </ac:picMkLst>
        </pc:picChg>
      </pc:sldChg>
      <pc:sldChg chg="addSp modSp modTransition modNotes modNotesTx">
        <pc:chgData name="Dana Robinson" userId="bfd6cc83768e733e" providerId="LiveId" clId="{87AB854B-0666-484D-B073-32EFC60CE3E4}" dt="2024-07-20T04:33:12.768" v="152"/>
        <pc:sldMkLst>
          <pc:docMk/>
          <pc:sldMk cId="0" sldId="260"/>
        </pc:sldMkLst>
        <pc:picChg chg="add mod">
          <ac:chgData name="Dana Robinson" userId="bfd6cc83768e733e" providerId="LiveId" clId="{87AB854B-0666-484D-B073-32EFC60CE3E4}" dt="2024-07-20T04:33:12.768" v="152"/>
          <ac:picMkLst>
            <pc:docMk/>
            <pc:sldMk cId="0" sldId="260"/>
            <ac:picMk id="3" creationId="{76224087-11D1-CB82-2F8A-7F64963DAF48}"/>
          </ac:picMkLst>
        </pc:picChg>
      </pc:sldChg>
    </pc:docChg>
  </pc:docChgLst>
</pc:chgInfo>
</file>

<file path=ppt/media/image1.png>
</file>

<file path=ppt/media/image2.png>
</file>

<file path=ppt/media/image3.png>
</file>

<file path=ppt/media/image4.png>
</file>

<file path=ppt/media/image5.png>
</file>

<file path=ppt/media/image7.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286450" y="1828800"/>
            <a:ext cx="9144450" cy="9144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371600" y="11582400"/>
            <a:ext cx="10972800" cy="10972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notes"/>
          <p:cNvSpPr txBox="1">
            <a:spLocks noGrp="1"/>
          </p:cNvSpPr>
          <p:nvPr>
            <p:ph type="body" idx="1"/>
          </p:nvPr>
        </p:nvSpPr>
        <p:spPr>
          <a:xfrm>
            <a:off x="1371600" y="11582400"/>
            <a:ext cx="10972800" cy="1097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Good afternoon, my name is Dana Robinson, and today I will be presenting an analysis of </a:t>
            </a:r>
            <a:r>
              <a:rPr lang="en-US" dirty="0" err="1"/>
              <a:t>BigTechCompany's</a:t>
            </a:r>
            <a:r>
              <a:rPr lang="en-US" dirty="0"/>
              <a:t> financial performance, customer trends, and future projections. We will look into the historical financial results, detailed customer data, and projected financial metrics to provide a comprehensive overview of the company.</a:t>
            </a:r>
            <a:endParaRPr dirty="0"/>
          </a:p>
        </p:txBody>
      </p:sp>
      <p:sp>
        <p:nvSpPr>
          <p:cNvPr id="234" name="Google Shape;234;p1:notes"/>
          <p:cNvSpPr>
            <a:spLocks noGrp="1" noRot="1" noChangeAspect="1"/>
          </p:cNvSpPr>
          <p:nvPr>
            <p:ph type="sldImg" idx="2"/>
          </p:nvPr>
        </p:nvSpPr>
        <p:spPr>
          <a:xfrm>
            <a:off x="-1268413" y="1828800"/>
            <a:ext cx="16254413" cy="9144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notes"/>
          <p:cNvSpPr txBox="1">
            <a:spLocks noGrp="1"/>
          </p:cNvSpPr>
          <p:nvPr>
            <p:ph type="body" idx="1"/>
          </p:nvPr>
        </p:nvSpPr>
        <p:spPr>
          <a:xfrm>
            <a:off x="1371600" y="11582400"/>
            <a:ext cx="10972800" cy="109728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b="1" dirty="0"/>
              <a:t>Revenues: </a:t>
            </a:r>
            <a:r>
              <a:rPr lang="en-US" dirty="0" err="1"/>
              <a:t>BigTechCompany's</a:t>
            </a:r>
            <a:r>
              <a:rPr lang="en-US" dirty="0"/>
              <a:t> revenues have shown a generally positive trend, with slight quarterly growth. For instance, revenues increased from $501,430 in Q1 2021 to $571,305 in Q1 2023, reflecting a growth pattern that is mostly consistent, with minor fluctuations.</a:t>
            </a:r>
          </a:p>
          <a:p>
            <a:pPr>
              <a:buFont typeface="Arial" panose="020B0604020202020204" pitchFamily="34" charset="0"/>
              <a:buChar char="•"/>
            </a:pPr>
            <a:r>
              <a:rPr lang="en-US" b="1" dirty="0"/>
              <a:t>Operating Income (EBITDA):  </a:t>
            </a:r>
            <a:r>
              <a:rPr lang="en-US" dirty="0"/>
              <a:t>Operating income has been volatile, especially with significant drops in Q4 2021 and Q4 2022. These dips indicate periods of high expenses or other operational challenges.</a:t>
            </a:r>
          </a:p>
          <a:p>
            <a:pPr>
              <a:buFont typeface="Arial" panose="020B0604020202020204" pitchFamily="34" charset="0"/>
              <a:buChar char="•"/>
            </a:pPr>
            <a:r>
              <a:rPr lang="en-US" b="1" dirty="0"/>
              <a:t>Net Income and Free Cash Flow: </a:t>
            </a:r>
            <a:r>
              <a:rPr lang="en-US" dirty="0"/>
              <a:t>Net income has shown variability, with a substantial drop in Q4 2021 but a strong recovery in subsequent quarters. Free cash flow has also fluctuated, but there has been a positive trend since Q1 2022.</a:t>
            </a:r>
          </a:p>
          <a:p>
            <a:pPr>
              <a:buFont typeface="Arial" panose="020B0604020202020204" pitchFamily="34" charset="0"/>
              <a:buChar char="•"/>
            </a:pPr>
            <a:r>
              <a:rPr lang="en-US" b="1" dirty="0"/>
              <a:t>Key Metrics Overview: </a:t>
            </a:r>
            <a:r>
              <a:rPr lang="en-US" dirty="0"/>
              <a:t>Key financial metrics like EBITDA margin and net income margin indicate the company's profitability. While EBITDA margin reached as low as 7% in Q4 2022, it has improved to 21% in Q1 2023.</a:t>
            </a:r>
          </a:p>
          <a:p>
            <a:pPr marL="0" lvl="0" indent="0" algn="l" rtl="0">
              <a:spcBef>
                <a:spcPts val="0"/>
              </a:spcBef>
              <a:spcAft>
                <a:spcPts val="0"/>
              </a:spcAft>
              <a:buNone/>
            </a:pPr>
            <a:endParaRPr dirty="0"/>
          </a:p>
        </p:txBody>
      </p:sp>
      <p:sp>
        <p:nvSpPr>
          <p:cNvPr id="240" name="Google Shape;240;p2:notes"/>
          <p:cNvSpPr>
            <a:spLocks noGrp="1" noRot="1" noChangeAspect="1"/>
          </p:cNvSpPr>
          <p:nvPr>
            <p:ph type="sldImg" idx="2"/>
          </p:nvPr>
        </p:nvSpPr>
        <p:spPr>
          <a:xfrm>
            <a:off x="-1268413" y="1828800"/>
            <a:ext cx="16254413" cy="9144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3:notes"/>
          <p:cNvSpPr txBox="1">
            <a:spLocks noGrp="1"/>
          </p:cNvSpPr>
          <p:nvPr>
            <p:ph type="body" idx="1"/>
          </p:nvPr>
        </p:nvSpPr>
        <p:spPr>
          <a:xfrm>
            <a:off x="1371600" y="11582400"/>
            <a:ext cx="10972800" cy="109728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b="1" dirty="0"/>
              <a:t>Revenues and Customer Information: </a:t>
            </a:r>
            <a:r>
              <a:rPr lang="en-US" dirty="0"/>
              <a:t>Analyzing customer data reveals that the subscription price increase from $33 to $34 in Q1 2022 led to significant customer attrition, particularly in Q1 and Q2 2022.</a:t>
            </a:r>
          </a:p>
          <a:p>
            <a:pPr>
              <a:buFont typeface="Arial" panose="020B0604020202020204" pitchFamily="34" charset="0"/>
              <a:buChar char="•"/>
            </a:pPr>
            <a:r>
              <a:rPr lang="en-US" b="1" dirty="0"/>
              <a:t>User Attrition, New Users, and Churn Rate: </a:t>
            </a:r>
            <a:r>
              <a:rPr lang="en-US" dirty="0"/>
              <a:t>Customer attrition peaked in Q2 2022 with 5,000 users cancelling their subscriptions. The churn rate also peaked at 30.5% during the same period. However, the number of new users and the churn rate improved in subsequent quarters.</a:t>
            </a:r>
          </a:p>
          <a:p>
            <a:pPr>
              <a:buFont typeface="Arial" panose="020B0604020202020204" pitchFamily="34" charset="0"/>
              <a:buChar char="•"/>
            </a:pPr>
            <a:r>
              <a:rPr lang="en-US" b="1" dirty="0"/>
              <a:t>Analysis of Abnormalities: </a:t>
            </a:r>
            <a:r>
              <a:rPr lang="en-US" dirty="0"/>
              <a:t>Despite the initial negative impact of the price increase, customer numbers showed a positive trend from Q4 2022 onwards, indicating successful mitigation strategies.</a:t>
            </a:r>
          </a:p>
        </p:txBody>
      </p:sp>
      <p:sp>
        <p:nvSpPr>
          <p:cNvPr id="248" name="Google Shape;248;p3:notes"/>
          <p:cNvSpPr>
            <a:spLocks noGrp="1" noRot="1" noChangeAspect="1"/>
          </p:cNvSpPr>
          <p:nvPr>
            <p:ph type="sldImg" idx="2"/>
          </p:nvPr>
        </p:nvSpPr>
        <p:spPr>
          <a:xfrm>
            <a:off x="-1268413" y="1828800"/>
            <a:ext cx="16254413" cy="9144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4:notes"/>
          <p:cNvSpPr txBox="1">
            <a:spLocks noGrp="1"/>
          </p:cNvSpPr>
          <p:nvPr>
            <p:ph type="body" idx="1"/>
          </p:nvPr>
        </p:nvSpPr>
        <p:spPr>
          <a:xfrm>
            <a:off x="1371600" y="11582400"/>
            <a:ext cx="10972800" cy="109728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b="1" dirty="0"/>
              <a:t>Future Financial Outlook: </a:t>
            </a:r>
            <a:r>
              <a:rPr lang="en-US" dirty="0"/>
              <a:t>Looking ahead, </a:t>
            </a:r>
            <a:r>
              <a:rPr lang="en-US" dirty="0" err="1"/>
              <a:t>BigTechCompany's</a:t>
            </a:r>
            <a:r>
              <a:rPr lang="en-US" dirty="0"/>
              <a:t> financial projections for 2023 and 2024 are promising, with revenues expected to grow at a CAGR of 7%, reaching $2,628,004 by 2024.</a:t>
            </a:r>
          </a:p>
          <a:p>
            <a:pPr>
              <a:buFont typeface="Arial" panose="020B0604020202020204" pitchFamily="34" charset="0"/>
              <a:buChar char="•"/>
            </a:pPr>
            <a:endParaRPr lang="en-US" dirty="0"/>
          </a:p>
          <a:p>
            <a:pPr>
              <a:buFont typeface="Arial" panose="020B0604020202020204" pitchFamily="34" charset="0"/>
              <a:buChar char="•"/>
            </a:pPr>
            <a:r>
              <a:rPr lang="en-US" b="1" dirty="0"/>
              <a:t>Financial Metrics: </a:t>
            </a:r>
            <a:r>
              <a:rPr lang="en-US" dirty="0"/>
              <a:t>The company's financial metrics are projected to improve, with an EBITDA margin of 20% and a net income margin of 17% by 2024. The Debt/EBITDA ratio is expected to drop to 1.9x, indicating a healthy financial position.</a:t>
            </a:r>
          </a:p>
          <a:p>
            <a:pPr marL="0" lvl="0" indent="0" algn="l" rtl="0">
              <a:spcBef>
                <a:spcPts val="0"/>
              </a:spcBef>
              <a:spcAft>
                <a:spcPts val="0"/>
              </a:spcAft>
              <a:buNone/>
            </a:pPr>
            <a:endParaRPr dirty="0"/>
          </a:p>
        </p:txBody>
      </p:sp>
      <p:sp>
        <p:nvSpPr>
          <p:cNvPr id="258" name="Google Shape;258;p4:notes"/>
          <p:cNvSpPr>
            <a:spLocks noGrp="1" noRot="1" noChangeAspect="1"/>
          </p:cNvSpPr>
          <p:nvPr>
            <p:ph type="sldImg" idx="2"/>
          </p:nvPr>
        </p:nvSpPr>
        <p:spPr>
          <a:xfrm>
            <a:off x="-1268413" y="1828800"/>
            <a:ext cx="16254413" cy="9144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5:notes"/>
          <p:cNvSpPr txBox="1">
            <a:spLocks noGrp="1"/>
          </p:cNvSpPr>
          <p:nvPr>
            <p:ph type="body" idx="1"/>
          </p:nvPr>
        </p:nvSpPr>
        <p:spPr>
          <a:xfrm>
            <a:off x="1371600" y="11582400"/>
            <a:ext cx="10972800" cy="10972800"/>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b="1" dirty="0"/>
              <a:t>Company Highlights: </a:t>
            </a:r>
            <a:r>
              <a:rPr lang="en-US" dirty="0" err="1"/>
              <a:t>BigTechCompany</a:t>
            </a:r>
            <a:r>
              <a:rPr lang="en-US" dirty="0"/>
              <a:t> has demonstrated consistent revenue growth and improving cash flows. The Debt/EBITDA ratio indicates a strong financial position compared to the industry average.</a:t>
            </a:r>
          </a:p>
          <a:p>
            <a:pPr>
              <a:buFont typeface="Arial" panose="020B0604020202020204" pitchFamily="34" charset="0"/>
              <a:buChar char="•"/>
            </a:pPr>
            <a:r>
              <a:rPr lang="en-US" b="1" dirty="0"/>
              <a:t>Areas of Concern: </a:t>
            </a:r>
            <a:r>
              <a:rPr lang="en-US" dirty="0"/>
              <a:t>There have been notable fluctuations in quarterly earnings and high expenses in certain quarters, particularly Q4 2021 and Q1 2022. The EBITDA margin, although improving, is still below the industry average.</a:t>
            </a:r>
          </a:p>
          <a:p>
            <a:pPr>
              <a:buFont typeface="Arial" panose="020B0604020202020204" pitchFamily="34" charset="0"/>
              <a:buChar char="•"/>
            </a:pPr>
            <a:r>
              <a:rPr lang="en-US" b="1" dirty="0"/>
              <a:t>Recommendations: </a:t>
            </a:r>
            <a:r>
              <a:rPr lang="en-US" dirty="0"/>
              <a:t>Developing a strategic relationship with Stargaze could help mitigate future customer churn and enhance satisfaction. Additionally, seeking clarification on the factors driving revenue increases in specific periods will be crucial for strategic planning.</a:t>
            </a:r>
          </a:p>
          <a:p>
            <a:pPr>
              <a:buFont typeface="Arial" panose="020B0604020202020204" pitchFamily="34" charset="0"/>
              <a:buChar char="•"/>
            </a:pPr>
            <a:endParaRPr lang="en-US" b="1" dirty="0"/>
          </a:p>
          <a:p>
            <a:pPr>
              <a:buFont typeface="Arial" panose="020B0604020202020204" pitchFamily="34" charset="0"/>
              <a:buChar char="•"/>
            </a:pPr>
            <a:r>
              <a:rPr lang="en-US" b="1" dirty="0"/>
              <a:t>Q&amp;A: </a:t>
            </a:r>
            <a:r>
              <a:rPr lang="en-US" dirty="0"/>
              <a:t>Thank you for your attention. I am now open to any questions you may have.</a:t>
            </a:r>
          </a:p>
          <a:p>
            <a:pPr marL="0" lvl="0" indent="0" algn="l" rtl="0">
              <a:spcBef>
                <a:spcPts val="0"/>
              </a:spcBef>
              <a:spcAft>
                <a:spcPts val="0"/>
              </a:spcAft>
              <a:buNone/>
            </a:pPr>
            <a:endParaRPr dirty="0"/>
          </a:p>
        </p:txBody>
      </p:sp>
      <p:sp>
        <p:nvSpPr>
          <p:cNvPr id="266" name="Google Shape;266;p5:notes"/>
          <p:cNvSpPr>
            <a:spLocks noGrp="1" noRot="1" noChangeAspect="1"/>
          </p:cNvSpPr>
          <p:nvPr>
            <p:ph type="sldImg" idx="2"/>
          </p:nvPr>
        </p:nvSpPr>
        <p:spPr>
          <a:xfrm>
            <a:off x="-1268413" y="1828800"/>
            <a:ext cx="16254413" cy="9144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10"/>
        <p:cNvGrpSpPr/>
        <p:nvPr/>
      </p:nvGrpSpPr>
      <p:grpSpPr>
        <a:xfrm>
          <a:off x="0" y="0"/>
          <a:ext cx="0" cy="0"/>
          <a:chOff x="0" y="0"/>
          <a:chExt cx="0" cy="0"/>
        </a:xfrm>
      </p:grpSpPr>
      <p:sp>
        <p:nvSpPr>
          <p:cNvPr id="11" name="Google Shape;11;p7" descr="preencoded.png"/>
          <p:cNvSpPr/>
          <p:nvPr/>
        </p:nvSpPr>
        <p:spPr>
          <a:xfrm>
            <a:off x="0" y="0"/>
            <a:ext cx="5295900" cy="6877050"/>
          </a:xfrm>
          <a:custGeom>
            <a:avLst/>
            <a:gdLst/>
            <a:ahLst/>
            <a:cxnLst/>
            <a:rect l="l" t="t" r="r" b="b"/>
            <a:pathLst>
              <a:path w="5295900" h="6877050" extrusionOk="0">
                <a:moveTo>
                  <a:pt x="0" y="0"/>
                </a:moveTo>
                <a:lnTo>
                  <a:pt x="5295900" y="0"/>
                </a:lnTo>
                <a:lnTo>
                  <a:pt x="5295900" y="6877050"/>
                </a:lnTo>
                <a:lnTo>
                  <a:pt x="0" y="687705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2" name="Google Shape;12;p7"/>
          <p:cNvSpPr/>
          <p:nvPr/>
        </p:nvSpPr>
        <p:spPr>
          <a:xfrm>
            <a:off x="1600201" y="1153228"/>
            <a:ext cx="9191625" cy="5704772"/>
          </a:xfrm>
          <a:custGeom>
            <a:avLst/>
            <a:gdLst/>
            <a:ahLst/>
            <a:cxnLst/>
            <a:rect l="l" t="t" r="r" b="b"/>
            <a:pathLst>
              <a:path w="9191625" h="5704772" extrusionOk="0">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3" name="Google Shape;13;p7"/>
          <p:cNvSpPr/>
          <p:nvPr/>
        </p:nvSpPr>
        <p:spPr>
          <a:xfrm>
            <a:off x="2795588" y="0"/>
            <a:ext cx="6803142" cy="5396474"/>
          </a:xfrm>
          <a:custGeom>
            <a:avLst/>
            <a:gdLst/>
            <a:ahLst/>
            <a:cxnLst/>
            <a:rect l="l" t="t" r="r" b="b"/>
            <a:pathLst>
              <a:path w="6803142" h="5396474" extrusionOk="0">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lt1">
              <a:alpha val="98823"/>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4" name="Google Shape;14;p7"/>
          <p:cNvSpPr txBox="1">
            <a:spLocks noGrp="1"/>
          </p:cNvSpPr>
          <p:nvPr>
            <p:ph type="ctrTitle"/>
          </p:nvPr>
        </p:nvSpPr>
        <p:spPr>
          <a:xfrm>
            <a:off x="3403092" y="1984248"/>
            <a:ext cx="5385816" cy="1225296"/>
          </a:xfrm>
          <a:prstGeom prst="rect">
            <a:avLst/>
          </a:prstGeom>
          <a:noFill/>
          <a:ln>
            <a:noFill/>
          </a:ln>
        </p:spPr>
        <p:txBody>
          <a:bodyPr spcFirstLastPara="1" wrap="square" lIns="91425" tIns="0" rIns="91425" bIns="45700" anchor="t" anchorCtr="0">
            <a:noAutofit/>
          </a:bodyPr>
          <a:lstStyle>
            <a:lvl1pPr lvl="0" algn="ctr">
              <a:lnSpc>
                <a:spcPct val="110795"/>
              </a:lnSpc>
              <a:spcBef>
                <a:spcPts val="0"/>
              </a:spcBef>
              <a:spcAft>
                <a:spcPts val="0"/>
              </a:spcAft>
              <a:buClr>
                <a:schemeClr val="accent6"/>
              </a:buClr>
              <a:buSzPts val="4400"/>
              <a:buFont typeface="Arial Black"/>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7"/>
          <p:cNvSpPr txBox="1">
            <a:spLocks noGrp="1"/>
          </p:cNvSpPr>
          <p:nvPr>
            <p:ph type="subTitle" idx="1"/>
          </p:nvPr>
        </p:nvSpPr>
        <p:spPr>
          <a:xfrm>
            <a:off x="4349496" y="3483864"/>
            <a:ext cx="3493008" cy="878908"/>
          </a:xfrm>
          <a:prstGeom prst="rect">
            <a:avLst/>
          </a:prstGeom>
          <a:noFill/>
          <a:ln>
            <a:noFill/>
          </a:ln>
        </p:spPr>
        <p:txBody>
          <a:bodyPr spcFirstLastPara="1" wrap="square" lIns="0" tIns="0" rIns="0" bIns="0" anchor="t" anchorCtr="0">
            <a:noAutofit/>
          </a:bodyPr>
          <a:lstStyle>
            <a:lvl1pPr lvl="0" algn="ctr">
              <a:lnSpc>
                <a:spcPct val="100000"/>
              </a:lnSpc>
              <a:spcBef>
                <a:spcPts val="360"/>
              </a:spcBef>
              <a:spcAft>
                <a:spcPts val="0"/>
              </a:spcAft>
              <a:buClr>
                <a:schemeClr val="accent6"/>
              </a:buClr>
              <a:buSzPts val="2400"/>
              <a:buNone/>
              <a:defRPr sz="2400"/>
            </a:lvl1pPr>
            <a:lvl2pPr lvl="1" algn="ctr">
              <a:lnSpc>
                <a:spcPct val="100000"/>
              </a:lnSpc>
              <a:spcBef>
                <a:spcPts val="360"/>
              </a:spcBef>
              <a:spcAft>
                <a:spcPts val="0"/>
              </a:spcAft>
              <a:buClr>
                <a:schemeClr val="accent6"/>
              </a:buClr>
              <a:buSzPts val="2000"/>
              <a:buNone/>
              <a:defRPr sz="2000"/>
            </a:lvl2pPr>
            <a:lvl3pPr lvl="2" algn="ctr">
              <a:lnSpc>
                <a:spcPct val="100000"/>
              </a:lnSpc>
              <a:spcBef>
                <a:spcPts val="360"/>
              </a:spcBef>
              <a:spcAft>
                <a:spcPts val="0"/>
              </a:spcAft>
              <a:buClr>
                <a:schemeClr val="accent6"/>
              </a:buClr>
              <a:buSzPts val="1800"/>
              <a:buNone/>
              <a:defRPr sz="1800"/>
            </a:lvl3pPr>
            <a:lvl4pPr lvl="3" algn="ctr">
              <a:lnSpc>
                <a:spcPct val="100000"/>
              </a:lnSpc>
              <a:spcBef>
                <a:spcPts val="360"/>
              </a:spcBef>
              <a:spcAft>
                <a:spcPts val="0"/>
              </a:spcAft>
              <a:buClr>
                <a:schemeClr val="accent6"/>
              </a:buClr>
              <a:buSzPts val="1600"/>
              <a:buNone/>
              <a:defRPr sz="1600"/>
            </a:lvl4pPr>
            <a:lvl5pPr lvl="4" algn="ctr">
              <a:lnSpc>
                <a:spcPct val="100000"/>
              </a:lnSpc>
              <a:spcBef>
                <a:spcPts val="360"/>
              </a:spcBef>
              <a:spcAft>
                <a:spcPts val="0"/>
              </a:spcAft>
              <a:buClr>
                <a:schemeClr val="accent6"/>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5 Column">
  <p:cSld name="5 Column">
    <p:spTree>
      <p:nvGrpSpPr>
        <p:cNvPr id="1" name="Shape 112"/>
        <p:cNvGrpSpPr/>
        <p:nvPr/>
      </p:nvGrpSpPr>
      <p:grpSpPr>
        <a:xfrm>
          <a:off x="0" y="0"/>
          <a:ext cx="0" cy="0"/>
          <a:chOff x="0" y="0"/>
          <a:chExt cx="0" cy="0"/>
        </a:xfrm>
      </p:grpSpPr>
      <p:sp>
        <p:nvSpPr>
          <p:cNvPr id="113" name="Google Shape;113;p16"/>
          <p:cNvSpPr/>
          <p:nvPr/>
        </p:nvSpPr>
        <p:spPr>
          <a:xfrm>
            <a:off x="685338" y="3796480"/>
            <a:ext cx="2011680" cy="151790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EB Garamond"/>
              <a:ea typeface="EB Garamond"/>
              <a:cs typeface="EB Garamond"/>
              <a:sym typeface="EB Garamond"/>
            </a:endParaRPr>
          </a:p>
        </p:txBody>
      </p:sp>
      <p:sp>
        <p:nvSpPr>
          <p:cNvPr id="114" name="Google Shape;114;p16"/>
          <p:cNvSpPr/>
          <p:nvPr/>
        </p:nvSpPr>
        <p:spPr>
          <a:xfrm>
            <a:off x="2900911" y="3796480"/>
            <a:ext cx="2011680" cy="1517904"/>
          </a:xfrm>
          <a:prstGeom prst="rect">
            <a:avLst/>
          </a:prstGeom>
          <a:solidFill>
            <a:srgbClr val="DCE6F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EB Garamond"/>
              <a:ea typeface="EB Garamond"/>
              <a:cs typeface="EB Garamond"/>
              <a:sym typeface="EB Garamond"/>
            </a:endParaRPr>
          </a:p>
        </p:txBody>
      </p:sp>
      <p:sp>
        <p:nvSpPr>
          <p:cNvPr id="115" name="Google Shape;115;p16"/>
          <p:cNvSpPr/>
          <p:nvPr/>
        </p:nvSpPr>
        <p:spPr>
          <a:xfrm>
            <a:off x="5116484" y="3796480"/>
            <a:ext cx="2011680" cy="151790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EB Garamond"/>
              <a:ea typeface="EB Garamond"/>
              <a:cs typeface="EB Garamond"/>
              <a:sym typeface="EB Garamond"/>
            </a:endParaRPr>
          </a:p>
        </p:txBody>
      </p:sp>
      <p:sp>
        <p:nvSpPr>
          <p:cNvPr id="116" name="Google Shape;116;p16"/>
          <p:cNvSpPr/>
          <p:nvPr/>
        </p:nvSpPr>
        <p:spPr>
          <a:xfrm>
            <a:off x="9547629" y="3796480"/>
            <a:ext cx="2011680" cy="151790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EB Garamond"/>
              <a:ea typeface="EB Garamond"/>
              <a:cs typeface="EB Garamond"/>
              <a:sym typeface="EB Garamond"/>
            </a:endParaRPr>
          </a:p>
        </p:txBody>
      </p:sp>
      <p:sp>
        <p:nvSpPr>
          <p:cNvPr id="117" name="Google Shape;117;p16"/>
          <p:cNvSpPr/>
          <p:nvPr/>
        </p:nvSpPr>
        <p:spPr>
          <a:xfrm>
            <a:off x="7332057" y="3796480"/>
            <a:ext cx="2011680" cy="1517904"/>
          </a:xfrm>
          <a:prstGeom prst="rect">
            <a:avLst/>
          </a:prstGeom>
          <a:solidFill>
            <a:srgbClr val="DCE6F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EB Garamond"/>
              <a:ea typeface="EB Garamond"/>
              <a:cs typeface="EB Garamond"/>
              <a:sym typeface="EB Garamond"/>
            </a:endParaRPr>
          </a:p>
        </p:txBody>
      </p:sp>
      <p:sp>
        <p:nvSpPr>
          <p:cNvPr id="118" name="Google Shape;118;p16"/>
          <p:cNvSpPr txBox="1">
            <a:spLocks noGrp="1"/>
          </p:cNvSpPr>
          <p:nvPr>
            <p:ph type="title"/>
          </p:nvPr>
        </p:nvSpPr>
        <p:spPr>
          <a:xfrm>
            <a:off x="758952" y="841248"/>
            <a:ext cx="10671048" cy="768096"/>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Clr>
                <a:schemeClr val="accent6"/>
              </a:buClr>
              <a:buSzPts val="4400"/>
              <a:buFont typeface="Arial Black"/>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9" name="Google Shape;119;p16"/>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16"/>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21" name="Google Shape;121;p16"/>
          <p:cNvSpPr txBox="1">
            <a:spLocks noGrp="1"/>
          </p:cNvSpPr>
          <p:nvPr>
            <p:ph type="body" idx="1"/>
          </p:nvPr>
        </p:nvSpPr>
        <p:spPr>
          <a:xfrm>
            <a:off x="685338" y="2491684"/>
            <a:ext cx="2011680" cy="2825173"/>
          </a:xfrm>
          <a:prstGeom prst="rect">
            <a:avLst/>
          </a:prstGeom>
          <a:noFill/>
          <a:ln w="12700" cap="flat" cmpd="sng">
            <a:solidFill>
              <a:schemeClr val="accent1"/>
            </a:solidFill>
            <a:prstDash val="solid"/>
            <a:round/>
            <a:headEnd type="none" w="sm" len="sm"/>
            <a:tailEnd type="none" w="sm" len="sm"/>
          </a:ln>
        </p:spPr>
        <p:txBody>
          <a:bodyPr spcFirstLastPara="1" wrap="square" lIns="91425" tIns="685800" rIns="91425"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2" name="Google Shape;122;p16"/>
          <p:cNvSpPr>
            <a:spLocks noGrp="1"/>
          </p:cNvSpPr>
          <p:nvPr>
            <p:ph type="pic" idx="2"/>
          </p:nvPr>
        </p:nvSpPr>
        <p:spPr>
          <a:xfrm>
            <a:off x="1339134" y="2111058"/>
            <a:ext cx="704088" cy="704088"/>
          </a:xfrm>
          <a:prstGeom prst="ellipse">
            <a:avLst/>
          </a:prstGeom>
          <a:solidFill>
            <a:schemeClr val="accent1"/>
          </a:solidFill>
          <a:ln>
            <a:noFill/>
          </a:ln>
        </p:spPr>
      </p:sp>
      <p:sp>
        <p:nvSpPr>
          <p:cNvPr id="123" name="Google Shape;123;p16"/>
          <p:cNvSpPr txBox="1">
            <a:spLocks noGrp="1"/>
          </p:cNvSpPr>
          <p:nvPr>
            <p:ph type="body" idx="3"/>
          </p:nvPr>
        </p:nvSpPr>
        <p:spPr>
          <a:xfrm>
            <a:off x="731058" y="3888404"/>
            <a:ext cx="1920240" cy="137160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Clr>
                <a:schemeClr val="accent6"/>
              </a:buClr>
              <a:buSzPts val="1500"/>
              <a:buNone/>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16"/>
          <p:cNvSpPr txBox="1">
            <a:spLocks noGrp="1"/>
          </p:cNvSpPr>
          <p:nvPr>
            <p:ph type="body" idx="4"/>
          </p:nvPr>
        </p:nvSpPr>
        <p:spPr>
          <a:xfrm>
            <a:off x="2900910" y="2491684"/>
            <a:ext cx="2011680" cy="2825173"/>
          </a:xfrm>
          <a:prstGeom prst="rect">
            <a:avLst/>
          </a:prstGeom>
          <a:noFill/>
          <a:ln w="12700" cap="flat" cmpd="sng">
            <a:solidFill>
              <a:schemeClr val="accent3"/>
            </a:solidFill>
            <a:prstDash val="solid"/>
            <a:round/>
            <a:headEnd type="none" w="sm" len="sm"/>
            <a:tailEnd type="none" w="sm" len="sm"/>
          </a:ln>
        </p:spPr>
        <p:txBody>
          <a:bodyPr spcFirstLastPara="1" wrap="square" lIns="91425" tIns="685800" rIns="91425"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5" name="Google Shape;125;p16"/>
          <p:cNvSpPr>
            <a:spLocks noGrp="1"/>
          </p:cNvSpPr>
          <p:nvPr>
            <p:ph type="pic" idx="5"/>
          </p:nvPr>
        </p:nvSpPr>
        <p:spPr>
          <a:xfrm>
            <a:off x="3554707" y="2111058"/>
            <a:ext cx="704088" cy="704088"/>
          </a:xfrm>
          <a:prstGeom prst="ellipse">
            <a:avLst/>
          </a:prstGeom>
          <a:solidFill>
            <a:schemeClr val="accent3"/>
          </a:solidFill>
          <a:ln>
            <a:noFill/>
          </a:ln>
        </p:spPr>
      </p:sp>
      <p:sp>
        <p:nvSpPr>
          <p:cNvPr id="126" name="Google Shape;126;p16"/>
          <p:cNvSpPr txBox="1">
            <a:spLocks noGrp="1"/>
          </p:cNvSpPr>
          <p:nvPr>
            <p:ph type="body" idx="6"/>
          </p:nvPr>
        </p:nvSpPr>
        <p:spPr>
          <a:xfrm>
            <a:off x="2946630" y="3888404"/>
            <a:ext cx="1920240" cy="137160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Clr>
                <a:schemeClr val="accent6"/>
              </a:buClr>
              <a:buSzPts val="1500"/>
              <a:buNone/>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16"/>
          <p:cNvSpPr txBox="1">
            <a:spLocks noGrp="1"/>
          </p:cNvSpPr>
          <p:nvPr>
            <p:ph type="body" idx="7"/>
          </p:nvPr>
        </p:nvSpPr>
        <p:spPr>
          <a:xfrm>
            <a:off x="5116484" y="2491684"/>
            <a:ext cx="2011680" cy="2825173"/>
          </a:xfrm>
          <a:prstGeom prst="rect">
            <a:avLst/>
          </a:prstGeom>
          <a:noFill/>
          <a:ln w="12700" cap="flat" cmpd="sng">
            <a:solidFill>
              <a:schemeClr val="accent1"/>
            </a:solidFill>
            <a:prstDash val="solid"/>
            <a:round/>
            <a:headEnd type="none" w="sm" len="sm"/>
            <a:tailEnd type="none" w="sm" len="sm"/>
          </a:ln>
        </p:spPr>
        <p:txBody>
          <a:bodyPr spcFirstLastPara="1" wrap="square" lIns="91425" tIns="685800" rIns="91425"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8" name="Google Shape;128;p16"/>
          <p:cNvSpPr>
            <a:spLocks noGrp="1"/>
          </p:cNvSpPr>
          <p:nvPr>
            <p:ph type="pic" idx="8"/>
          </p:nvPr>
        </p:nvSpPr>
        <p:spPr>
          <a:xfrm>
            <a:off x="5770280" y="2111058"/>
            <a:ext cx="704088" cy="704088"/>
          </a:xfrm>
          <a:prstGeom prst="ellipse">
            <a:avLst/>
          </a:prstGeom>
          <a:solidFill>
            <a:schemeClr val="accent1"/>
          </a:solidFill>
          <a:ln>
            <a:noFill/>
          </a:ln>
        </p:spPr>
      </p:sp>
      <p:sp>
        <p:nvSpPr>
          <p:cNvPr id="129" name="Google Shape;129;p16"/>
          <p:cNvSpPr txBox="1">
            <a:spLocks noGrp="1"/>
          </p:cNvSpPr>
          <p:nvPr>
            <p:ph type="body" idx="9"/>
          </p:nvPr>
        </p:nvSpPr>
        <p:spPr>
          <a:xfrm>
            <a:off x="5162204" y="3888404"/>
            <a:ext cx="1920240" cy="137160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Clr>
                <a:schemeClr val="accent6"/>
              </a:buClr>
              <a:buSzPts val="1500"/>
              <a:buNone/>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0" name="Google Shape;130;p16"/>
          <p:cNvSpPr txBox="1">
            <a:spLocks noGrp="1"/>
          </p:cNvSpPr>
          <p:nvPr>
            <p:ph type="body" idx="13"/>
          </p:nvPr>
        </p:nvSpPr>
        <p:spPr>
          <a:xfrm>
            <a:off x="7332057" y="2491684"/>
            <a:ext cx="2011680" cy="2825173"/>
          </a:xfrm>
          <a:prstGeom prst="rect">
            <a:avLst/>
          </a:prstGeom>
          <a:noFill/>
          <a:ln w="12700" cap="flat" cmpd="sng">
            <a:solidFill>
              <a:schemeClr val="accent3"/>
            </a:solidFill>
            <a:prstDash val="solid"/>
            <a:round/>
            <a:headEnd type="none" w="sm" len="sm"/>
            <a:tailEnd type="none" w="sm" len="sm"/>
          </a:ln>
        </p:spPr>
        <p:txBody>
          <a:bodyPr spcFirstLastPara="1" wrap="square" lIns="91425" tIns="685800" rIns="91425"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1" name="Google Shape;131;p16"/>
          <p:cNvSpPr>
            <a:spLocks noGrp="1"/>
          </p:cNvSpPr>
          <p:nvPr>
            <p:ph type="pic" idx="14"/>
          </p:nvPr>
        </p:nvSpPr>
        <p:spPr>
          <a:xfrm>
            <a:off x="7985853" y="2111058"/>
            <a:ext cx="704088" cy="704088"/>
          </a:xfrm>
          <a:prstGeom prst="ellipse">
            <a:avLst/>
          </a:prstGeom>
          <a:solidFill>
            <a:schemeClr val="accent3"/>
          </a:solidFill>
          <a:ln>
            <a:noFill/>
          </a:ln>
        </p:spPr>
      </p:sp>
      <p:sp>
        <p:nvSpPr>
          <p:cNvPr id="132" name="Google Shape;132;p16"/>
          <p:cNvSpPr txBox="1">
            <a:spLocks noGrp="1"/>
          </p:cNvSpPr>
          <p:nvPr>
            <p:ph type="body" idx="15"/>
          </p:nvPr>
        </p:nvSpPr>
        <p:spPr>
          <a:xfrm>
            <a:off x="7377777" y="3888404"/>
            <a:ext cx="1920240" cy="137160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Clr>
                <a:schemeClr val="accent6"/>
              </a:buClr>
              <a:buSzPts val="1500"/>
              <a:buNone/>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3" name="Google Shape;133;p16"/>
          <p:cNvSpPr txBox="1">
            <a:spLocks noGrp="1"/>
          </p:cNvSpPr>
          <p:nvPr>
            <p:ph type="body" idx="16"/>
          </p:nvPr>
        </p:nvSpPr>
        <p:spPr>
          <a:xfrm>
            <a:off x="9547629" y="2491684"/>
            <a:ext cx="2011680" cy="2825173"/>
          </a:xfrm>
          <a:prstGeom prst="rect">
            <a:avLst/>
          </a:prstGeom>
          <a:noFill/>
          <a:ln w="12700" cap="flat" cmpd="sng">
            <a:solidFill>
              <a:schemeClr val="accent1"/>
            </a:solidFill>
            <a:prstDash val="solid"/>
            <a:round/>
            <a:headEnd type="none" w="sm" len="sm"/>
            <a:tailEnd type="none" w="sm" len="sm"/>
          </a:ln>
        </p:spPr>
        <p:txBody>
          <a:bodyPr spcFirstLastPara="1" wrap="square" lIns="91425" tIns="685800" rIns="91425"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4" name="Google Shape;134;p16"/>
          <p:cNvSpPr>
            <a:spLocks noGrp="1"/>
          </p:cNvSpPr>
          <p:nvPr>
            <p:ph type="pic" idx="17"/>
          </p:nvPr>
        </p:nvSpPr>
        <p:spPr>
          <a:xfrm>
            <a:off x="10201425" y="2111058"/>
            <a:ext cx="704088" cy="704088"/>
          </a:xfrm>
          <a:prstGeom prst="ellipse">
            <a:avLst/>
          </a:prstGeom>
          <a:solidFill>
            <a:schemeClr val="accent1"/>
          </a:solidFill>
          <a:ln>
            <a:noFill/>
          </a:ln>
        </p:spPr>
      </p:sp>
      <p:sp>
        <p:nvSpPr>
          <p:cNvPr id="135" name="Google Shape;135;p16"/>
          <p:cNvSpPr txBox="1">
            <a:spLocks noGrp="1"/>
          </p:cNvSpPr>
          <p:nvPr>
            <p:ph type="body" idx="18"/>
          </p:nvPr>
        </p:nvSpPr>
        <p:spPr>
          <a:xfrm>
            <a:off x="9593349" y="3888404"/>
            <a:ext cx="1920240" cy="137160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0"/>
              </a:spcBef>
              <a:spcAft>
                <a:spcPts val="0"/>
              </a:spcAft>
              <a:buClr>
                <a:schemeClr val="accent6"/>
              </a:buClr>
              <a:buSzPts val="1500"/>
              <a:buNone/>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1" name="Shape 136"/>
        <p:cNvGrpSpPr/>
        <p:nvPr/>
      </p:nvGrpSpPr>
      <p:grpSpPr>
        <a:xfrm>
          <a:off x="0" y="0"/>
          <a:ext cx="0" cy="0"/>
          <a:chOff x="0" y="0"/>
          <a:chExt cx="0" cy="0"/>
        </a:xfrm>
      </p:grpSpPr>
      <p:sp>
        <p:nvSpPr>
          <p:cNvPr id="137" name="Google Shape;137;p17"/>
          <p:cNvSpPr/>
          <p:nvPr/>
        </p:nvSpPr>
        <p:spPr>
          <a:xfrm>
            <a:off x="0" y="0"/>
            <a:ext cx="2838450" cy="2857958"/>
          </a:xfrm>
          <a:custGeom>
            <a:avLst/>
            <a:gdLst/>
            <a:ahLst/>
            <a:cxnLst/>
            <a:rect l="l" t="t" r="r" b="b"/>
            <a:pathLst>
              <a:path w="2838450" h="2857958" extrusionOk="0">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38" name="Google Shape;138;p17"/>
          <p:cNvSpPr/>
          <p:nvPr/>
        </p:nvSpPr>
        <p:spPr>
          <a:xfrm>
            <a:off x="1" y="-1"/>
            <a:ext cx="1970627" cy="1990267"/>
          </a:xfrm>
          <a:custGeom>
            <a:avLst/>
            <a:gdLst/>
            <a:ahLst/>
            <a:cxnLst/>
            <a:rect l="l" t="t" r="r" b="b"/>
            <a:pathLst>
              <a:path w="1970627" h="1990267" extrusionOk="0">
                <a:moveTo>
                  <a:pt x="0" y="0"/>
                </a:moveTo>
                <a:lnTo>
                  <a:pt x="1970627" y="0"/>
                </a:lnTo>
                <a:lnTo>
                  <a:pt x="1960534" y="200357"/>
                </a:lnTo>
                <a:cubicBezTo>
                  <a:pt x="1865827" y="1135608"/>
                  <a:pt x="1124383" y="1884831"/>
                  <a:pt x="190254" y="1980571"/>
                </a:cubicBezTo>
                <a:lnTo>
                  <a:pt x="0" y="1990267"/>
                </a:lnTo>
                <a:close/>
              </a:path>
            </a:pathLst>
          </a:custGeom>
          <a:solidFill>
            <a:srgbClr val="F5CDC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39" name="Google Shape;139;p17"/>
          <p:cNvSpPr/>
          <p:nvPr/>
        </p:nvSpPr>
        <p:spPr>
          <a:xfrm>
            <a:off x="1" y="1"/>
            <a:ext cx="1003449" cy="1013015"/>
          </a:xfrm>
          <a:custGeom>
            <a:avLst/>
            <a:gdLst/>
            <a:ahLst/>
            <a:cxnLst/>
            <a:rect l="l" t="t" r="r" b="b"/>
            <a:pathLst>
              <a:path w="1003449" h="1013015" extrusionOk="0">
                <a:moveTo>
                  <a:pt x="0" y="0"/>
                </a:moveTo>
                <a:lnTo>
                  <a:pt x="1003449" y="0"/>
                </a:lnTo>
                <a:lnTo>
                  <a:pt x="998306" y="100639"/>
                </a:lnTo>
                <a:cubicBezTo>
                  <a:pt x="949402" y="576784"/>
                  <a:pt x="566756" y="959471"/>
                  <a:pt x="90663" y="1008380"/>
                </a:cubicBezTo>
                <a:lnTo>
                  <a:pt x="0" y="1013015"/>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40" name="Google Shape;140;p17"/>
          <p:cNvSpPr txBox="1">
            <a:spLocks noGrp="1"/>
          </p:cNvSpPr>
          <p:nvPr>
            <p:ph type="title"/>
          </p:nvPr>
        </p:nvSpPr>
        <p:spPr>
          <a:xfrm>
            <a:off x="758952" y="1216152"/>
            <a:ext cx="10671048" cy="768096"/>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accent6"/>
              </a:buClr>
              <a:buSzPts val="4400"/>
              <a:buFont typeface="Arial Black"/>
              <a:buNone/>
              <a:defRPr>
                <a:solidFill>
                  <a:schemeClr val="accent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17"/>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42" name="Google Shape;142;p17" descr="preencoded.png"/>
          <p:cNvSpPr/>
          <p:nvPr/>
        </p:nvSpPr>
        <p:spPr>
          <a:xfrm>
            <a:off x="1458332" y="590133"/>
            <a:ext cx="775021" cy="775021"/>
          </a:xfrm>
          <a:custGeom>
            <a:avLst/>
            <a:gdLst/>
            <a:ahLst/>
            <a:cxnLst/>
            <a:rect l="l" t="t" r="r" b="b"/>
            <a:pathLst>
              <a:path w="775021" h="775021" extrusionOk="0">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43" name="Google Shape;143;p17"/>
          <p:cNvSpPr txBox="1">
            <a:spLocks noGrp="1"/>
          </p:cNvSpPr>
          <p:nvPr>
            <p:ph type="body" idx="1"/>
          </p:nvPr>
        </p:nvSpPr>
        <p:spPr>
          <a:xfrm>
            <a:off x="685338" y="3017520"/>
            <a:ext cx="1993392" cy="557784"/>
          </a:xfrm>
          <a:prstGeom prst="rect">
            <a:avLst/>
          </a:prstGeom>
          <a:solidFill>
            <a:schemeClr val="accent3"/>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4" name="Google Shape;144;p17"/>
          <p:cNvSpPr txBox="1">
            <a:spLocks noGrp="1"/>
          </p:cNvSpPr>
          <p:nvPr>
            <p:ph type="body" idx="2"/>
          </p:nvPr>
        </p:nvSpPr>
        <p:spPr>
          <a:xfrm>
            <a:off x="2900911" y="3017520"/>
            <a:ext cx="1993392" cy="557784"/>
          </a:xfrm>
          <a:prstGeom prst="rect">
            <a:avLst/>
          </a:prstGeom>
          <a:solidFill>
            <a:schemeClr val="accent1"/>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5" name="Google Shape;145;p17"/>
          <p:cNvSpPr txBox="1">
            <a:spLocks noGrp="1"/>
          </p:cNvSpPr>
          <p:nvPr>
            <p:ph type="body" idx="3"/>
          </p:nvPr>
        </p:nvSpPr>
        <p:spPr>
          <a:xfrm>
            <a:off x="5116484" y="3017520"/>
            <a:ext cx="1993392" cy="557784"/>
          </a:xfrm>
          <a:prstGeom prst="rect">
            <a:avLst/>
          </a:prstGeom>
          <a:solidFill>
            <a:schemeClr val="accent3"/>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6" name="Google Shape;146;p17"/>
          <p:cNvSpPr txBox="1">
            <a:spLocks noGrp="1"/>
          </p:cNvSpPr>
          <p:nvPr>
            <p:ph type="body" idx="4"/>
          </p:nvPr>
        </p:nvSpPr>
        <p:spPr>
          <a:xfrm>
            <a:off x="7332057" y="3017520"/>
            <a:ext cx="1993392" cy="557784"/>
          </a:xfrm>
          <a:prstGeom prst="rect">
            <a:avLst/>
          </a:prstGeom>
          <a:solidFill>
            <a:schemeClr val="accent1"/>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7" name="Google Shape;147;p17"/>
          <p:cNvSpPr txBox="1">
            <a:spLocks noGrp="1"/>
          </p:cNvSpPr>
          <p:nvPr>
            <p:ph type="body" idx="5"/>
          </p:nvPr>
        </p:nvSpPr>
        <p:spPr>
          <a:xfrm>
            <a:off x="9547629" y="3017520"/>
            <a:ext cx="1993392" cy="557784"/>
          </a:xfrm>
          <a:prstGeom prst="rect">
            <a:avLst/>
          </a:prstGeom>
          <a:solidFill>
            <a:schemeClr val="accent3"/>
          </a:solidFill>
          <a:ln>
            <a:noFill/>
          </a:ln>
        </p:spPr>
        <p:txBody>
          <a:bodyPr spcFirstLastPara="1" wrap="square" lIns="0" tIns="0" rIns="0" bIns="0" anchor="ctr"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8" name="Google Shape;148;p17"/>
          <p:cNvSpPr txBox="1">
            <a:spLocks noGrp="1"/>
          </p:cNvSpPr>
          <p:nvPr>
            <p:ph type="body" idx="6"/>
          </p:nvPr>
        </p:nvSpPr>
        <p:spPr>
          <a:xfrm>
            <a:off x="685338" y="4745736"/>
            <a:ext cx="1993392" cy="795528"/>
          </a:xfrm>
          <a:prstGeom prst="rect">
            <a:avLst/>
          </a:prstGeom>
          <a:noFill/>
          <a:ln>
            <a:noFill/>
          </a:ln>
        </p:spPr>
        <p:txBody>
          <a:bodyPr spcFirstLastPara="1" wrap="square" lIns="0" tIns="45700" rIns="0" bIns="45700" anchor="t" anchorCtr="0">
            <a:noAutofit/>
          </a:bodyPr>
          <a:lstStyle>
            <a:lvl1pPr marL="457200" lvl="0" indent="-228600" algn="ctr">
              <a:lnSpc>
                <a:spcPct val="100000"/>
              </a:lnSpc>
              <a:spcBef>
                <a:spcPts val="0"/>
              </a:spcBef>
              <a:spcAft>
                <a:spcPts val="0"/>
              </a:spcAft>
              <a:buClr>
                <a:schemeClr val="accent6"/>
              </a:buClr>
              <a:buSzPts val="1500"/>
              <a:buNone/>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9" name="Google Shape;149;p17"/>
          <p:cNvSpPr txBox="1">
            <a:spLocks noGrp="1"/>
          </p:cNvSpPr>
          <p:nvPr>
            <p:ph type="body" idx="7"/>
          </p:nvPr>
        </p:nvSpPr>
        <p:spPr>
          <a:xfrm>
            <a:off x="2900911" y="4745736"/>
            <a:ext cx="1993392" cy="795528"/>
          </a:xfrm>
          <a:prstGeom prst="rect">
            <a:avLst/>
          </a:prstGeom>
          <a:noFill/>
          <a:ln>
            <a:noFill/>
          </a:ln>
        </p:spPr>
        <p:txBody>
          <a:bodyPr spcFirstLastPara="1" wrap="square" lIns="0" tIns="45700" rIns="0" bIns="45700" anchor="t" anchorCtr="0">
            <a:noAutofit/>
          </a:bodyPr>
          <a:lstStyle>
            <a:lvl1pPr marL="457200" lvl="0" indent="-228600" algn="ctr">
              <a:lnSpc>
                <a:spcPct val="100000"/>
              </a:lnSpc>
              <a:spcBef>
                <a:spcPts val="0"/>
              </a:spcBef>
              <a:spcAft>
                <a:spcPts val="0"/>
              </a:spcAft>
              <a:buClr>
                <a:schemeClr val="accent6"/>
              </a:buClr>
              <a:buSzPts val="1500"/>
              <a:buNone/>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0" name="Google Shape;150;p17"/>
          <p:cNvSpPr txBox="1">
            <a:spLocks noGrp="1"/>
          </p:cNvSpPr>
          <p:nvPr>
            <p:ph type="body" idx="8"/>
          </p:nvPr>
        </p:nvSpPr>
        <p:spPr>
          <a:xfrm>
            <a:off x="5116484" y="4745736"/>
            <a:ext cx="1993392" cy="795528"/>
          </a:xfrm>
          <a:prstGeom prst="rect">
            <a:avLst/>
          </a:prstGeom>
          <a:noFill/>
          <a:ln>
            <a:noFill/>
          </a:ln>
        </p:spPr>
        <p:txBody>
          <a:bodyPr spcFirstLastPara="1" wrap="square" lIns="0" tIns="45700" rIns="0" bIns="45700" anchor="t" anchorCtr="0">
            <a:noAutofit/>
          </a:bodyPr>
          <a:lstStyle>
            <a:lvl1pPr marL="457200" lvl="0" indent="-228600" algn="ctr">
              <a:lnSpc>
                <a:spcPct val="100000"/>
              </a:lnSpc>
              <a:spcBef>
                <a:spcPts val="0"/>
              </a:spcBef>
              <a:spcAft>
                <a:spcPts val="0"/>
              </a:spcAft>
              <a:buClr>
                <a:schemeClr val="accent6"/>
              </a:buClr>
              <a:buSzPts val="1500"/>
              <a:buNone/>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1" name="Google Shape;151;p17"/>
          <p:cNvSpPr txBox="1">
            <a:spLocks noGrp="1"/>
          </p:cNvSpPr>
          <p:nvPr>
            <p:ph type="body" idx="9"/>
          </p:nvPr>
        </p:nvSpPr>
        <p:spPr>
          <a:xfrm>
            <a:off x="7332057" y="4745736"/>
            <a:ext cx="1993392" cy="795528"/>
          </a:xfrm>
          <a:prstGeom prst="rect">
            <a:avLst/>
          </a:prstGeom>
          <a:noFill/>
          <a:ln>
            <a:noFill/>
          </a:ln>
        </p:spPr>
        <p:txBody>
          <a:bodyPr spcFirstLastPara="1" wrap="square" lIns="0" tIns="45700" rIns="0" bIns="45700" anchor="t" anchorCtr="0">
            <a:noAutofit/>
          </a:bodyPr>
          <a:lstStyle>
            <a:lvl1pPr marL="457200" lvl="0" indent="-228600" algn="ctr">
              <a:lnSpc>
                <a:spcPct val="100000"/>
              </a:lnSpc>
              <a:spcBef>
                <a:spcPts val="0"/>
              </a:spcBef>
              <a:spcAft>
                <a:spcPts val="0"/>
              </a:spcAft>
              <a:buClr>
                <a:schemeClr val="accent6"/>
              </a:buClr>
              <a:buSzPts val="1500"/>
              <a:buNone/>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2" name="Google Shape;152;p17"/>
          <p:cNvSpPr txBox="1">
            <a:spLocks noGrp="1"/>
          </p:cNvSpPr>
          <p:nvPr>
            <p:ph type="body" idx="13"/>
          </p:nvPr>
        </p:nvSpPr>
        <p:spPr>
          <a:xfrm>
            <a:off x="9547629" y="4745736"/>
            <a:ext cx="1993392" cy="795528"/>
          </a:xfrm>
          <a:prstGeom prst="rect">
            <a:avLst/>
          </a:prstGeom>
          <a:noFill/>
          <a:ln>
            <a:noFill/>
          </a:ln>
        </p:spPr>
        <p:txBody>
          <a:bodyPr spcFirstLastPara="1" wrap="square" lIns="0" tIns="45700" rIns="0" bIns="45700" anchor="t" anchorCtr="0">
            <a:noAutofit/>
          </a:bodyPr>
          <a:lstStyle>
            <a:lvl1pPr marL="457200" lvl="0" indent="-228600" algn="ctr">
              <a:lnSpc>
                <a:spcPct val="100000"/>
              </a:lnSpc>
              <a:spcBef>
                <a:spcPts val="0"/>
              </a:spcBef>
              <a:spcAft>
                <a:spcPts val="0"/>
              </a:spcAft>
              <a:buClr>
                <a:schemeClr val="accent6"/>
              </a:buClr>
              <a:buSzPts val="1500"/>
              <a:buNone/>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53" name="Google Shape;153;p17"/>
          <p:cNvCxnSpPr/>
          <p:nvPr/>
        </p:nvCxnSpPr>
        <p:spPr>
          <a:xfrm>
            <a:off x="739398" y="4187681"/>
            <a:ext cx="10812360" cy="0"/>
          </a:xfrm>
          <a:prstGeom prst="straightConnector1">
            <a:avLst/>
          </a:prstGeom>
          <a:noFill/>
          <a:ln w="12700" cap="flat" cmpd="sng">
            <a:solidFill>
              <a:srgbClr val="F1D0D0"/>
            </a:solidFill>
            <a:prstDash val="solid"/>
            <a:miter lim="800000"/>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54"/>
        <p:cNvGrpSpPr/>
        <p:nvPr/>
      </p:nvGrpSpPr>
      <p:grpSpPr>
        <a:xfrm>
          <a:off x="0" y="0"/>
          <a:ext cx="0" cy="0"/>
          <a:chOff x="0" y="0"/>
          <a:chExt cx="0" cy="0"/>
        </a:xfrm>
      </p:grpSpPr>
      <p:sp>
        <p:nvSpPr>
          <p:cNvPr id="155" name="Google Shape;155;p18"/>
          <p:cNvSpPr txBox="1">
            <a:spLocks noGrp="1"/>
          </p:cNvSpPr>
          <p:nvPr>
            <p:ph type="title"/>
          </p:nvPr>
        </p:nvSpPr>
        <p:spPr>
          <a:xfrm>
            <a:off x="3986784" y="1243584"/>
            <a:ext cx="8165592" cy="76809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6"/>
              </a:buClr>
              <a:buSzPts val="4400"/>
              <a:buFont typeface="Arial Black"/>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6" name="Google Shape;156;p18" descr="preencoded.png"/>
          <p:cNvSpPr/>
          <p:nvPr/>
        </p:nvSpPr>
        <p:spPr>
          <a:xfrm>
            <a:off x="-5568" y="-2784"/>
            <a:ext cx="3443288" cy="6891337"/>
          </a:xfrm>
          <a:custGeom>
            <a:avLst/>
            <a:gdLst/>
            <a:ahLst/>
            <a:cxnLst/>
            <a:rect l="l" t="t" r="r" b="b"/>
            <a:pathLst>
              <a:path w="3443288" h="6891337" extrusionOk="0">
                <a:moveTo>
                  <a:pt x="3443288" y="0"/>
                </a:moveTo>
                <a:lnTo>
                  <a:pt x="0" y="0"/>
                </a:lnTo>
                <a:lnTo>
                  <a:pt x="0" y="6891338"/>
                </a:lnTo>
                <a:lnTo>
                  <a:pt x="3443288" y="6891338"/>
                </a:lnTo>
                <a:lnTo>
                  <a:pt x="3443288"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pic>
        <p:nvPicPr>
          <p:cNvPr id="157" name="Google Shape;157;p18" descr="preencoded.png"/>
          <p:cNvPicPr preferRelativeResize="0"/>
          <p:nvPr/>
        </p:nvPicPr>
        <p:blipFill rotWithShape="1">
          <a:blip r:embed="rId2">
            <a:alphaModFix/>
          </a:blip>
          <a:srcRect/>
          <a:stretch/>
        </p:blipFill>
        <p:spPr>
          <a:xfrm>
            <a:off x="1703311" y="-2784"/>
            <a:ext cx="1734410" cy="5167313"/>
          </a:xfrm>
          <a:prstGeom prst="rect">
            <a:avLst/>
          </a:prstGeom>
          <a:noFill/>
          <a:ln>
            <a:noFill/>
          </a:ln>
        </p:spPr>
      </p:pic>
      <p:sp>
        <p:nvSpPr>
          <p:cNvPr id="158" name="Google Shape;158;p18"/>
          <p:cNvSpPr/>
          <p:nvPr/>
        </p:nvSpPr>
        <p:spPr>
          <a:xfrm>
            <a:off x="1721621" y="-2784"/>
            <a:ext cx="1716115" cy="1720853"/>
          </a:xfrm>
          <a:custGeom>
            <a:avLst/>
            <a:gdLst/>
            <a:ahLst/>
            <a:cxnLst/>
            <a:rect l="l" t="t" r="r" b="b"/>
            <a:pathLst>
              <a:path w="1716115" h="1720853" extrusionOk="0">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lt1">
              <a:alpha val="98823"/>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59" name="Google Shape;159;p18" descr="preencoded.png"/>
          <p:cNvSpPr/>
          <p:nvPr/>
        </p:nvSpPr>
        <p:spPr>
          <a:xfrm>
            <a:off x="-5568" y="3440504"/>
            <a:ext cx="3443288" cy="3448050"/>
          </a:xfrm>
          <a:custGeom>
            <a:avLst/>
            <a:gdLst/>
            <a:ahLst/>
            <a:cxnLst/>
            <a:rect l="l" t="t" r="r" b="b"/>
            <a:pathLst>
              <a:path w="3443288" h="3448050" extrusionOk="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pic>
        <p:nvPicPr>
          <p:cNvPr id="160" name="Google Shape;160;p18" descr="preencoded.png"/>
          <p:cNvPicPr preferRelativeResize="0"/>
          <p:nvPr/>
        </p:nvPicPr>
        <p:blipFill rotWithShape="1">
          <a:blip r:embed="rId3">
            <a:alphaModFix/>
          </a:blip>
          <a:srcRect/>
          <a:stretch/>
        </p:blipFill>
        <p:spPr>
          <a:xfrm>
            <a:off x="1718457" y="3440504"/>
            <a:ext cx="1719263" cy="1724025"/>
          </a:xfrm>
          <a:prstGeom prst="rect">
            <a:avLst/>
          </a:prstGeom>
          <a:noFill/>
          <a:ln>
            <a:noFill/>
          </a:ln>
        </p:spPr>
      </p:pic>
      <p:sp>
        <p:nvSpPr>
          <p:cNvPr id="161" name="Google Shape;161;p18"/>
          <p:cNvSpPr txBox="1">
            <a:spLocks noGrp="1"/>
          </p:cNvSpPr>
          <p:nvPr>
            <p:ph type="body" idx="1"/>
          </p:nvPr>
        </p:nvSpPr>
        <p:spPr>
          <a:xfrm>
            <a:off x="3977640" y="2330704"/>
            <a:ext cx="3822192" cy="41148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accent6"/>
              </a:buClr>
              <a:buSzPts val="1800"/>
              <a:buNone/>
              <a:defRPr sz="1800" b="1" cap="none">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62" name="Google Shape;162;p18"/>
          <p:cNvSpPr txBox="1">
            <a:spLocks noGrp="1"/>
          </p:cNvSpPr>
          <p:nvPr>
            <p:ph type="body" idx="2"/>
          </p:nvPr>
        </p:nvSpPr>
        <p:spPr>
          <a:xfrm>
            <a:off x="3685032" y="2877312"/>
            <a:ext cx="3741928" cy="3684588"/>
          </a:xfrm>
          <a:prstGeom prst="rect">
            <a:avLst/>
          </a:prstGeom>
          <a:noFill/>
          <a:ln>
            <a:noFill/>
          </a:ln>
        </p:spPr>
        <p:txBody>
          <a:bodyPr spcFirstLastPara="1" wrap="square" lIns="45700" tIns="45700" rIns="45700" bIns="45700" anchor="t" anchorCtr="0">
            <a:noAutofit/>
          </a:bodyPr>
          <a:lstStyle>
            <a:lvl1pPr marL="457200" lvl="0" indent="-323850" algn="l">
              <a:lnSpc>
                <a:spcPct val="100000"/>
              </a:lnSpc>
              <a:spcBef>
                <a:spcPts val="360"/>
              </a:spcBef>
              <a:spcAft>
                <a:spcPts val="0"/>
              </a:spcAft>
              <a:buClr>
                <a:schemeClr val="accent6"/>
              </a:buClr>
              <a:buSzPts val="1500"/>
              <a:buChar char="•"/>
              <a:defRPr sz="1500"/>
            </a:lvl1pPr>
            <a:lvl2pPr marL="914400" lvl="1" indent="-311150" algn="l">
              <a:lnSpc>
                <a:spcPct val="100000"/>
              </a:lnSpc>
              <a:spcBef>
                <a:spcPts val="360"/>
              </a:spcBef>
              <a:spcAft>
                <a:spcPts val="0"/>
              </a:spcAft>
              <a:buClr>
                <a:schemeClr val="accent6"/>
              </a:buClr>
              <a:buSzPts val="1300"/>
              <a:buChar char="•"/>
              <a:defRPr sz="1300"/>
            </a:lvl2pPr>
            <a:lvl3pPr marL="1371600" lvl="2" indent="-304800" algn="l">
              <a:lnSpc>
                <a:spcPct val="100000"/>
              </a:lnSpc>
              <a:spcBef>
                <a:spcPts val="360"/>
              </a:spcBef>
              <a:spcAft>
                <a:spcPts val="0"/>
              </a:spcAft>
              <a:buClr>
                <a:schemeClr val="accent6"/>
              </a:buClr>
              <a:buSzPts val="1200"/>
              <a:buChar char="•"/>
              <a:defRPr sz="1200"/>
            </a:lvl3pPr>
            <a:lvl4pPr marL="1828800" lvl="3" indent="-304800" algn="l">
              <a:lnSpc>
                <a:spcPct val="100000"/>
              </a:lnSpc>
              <a:spcBef>
                <a:spcPts val="360"/>
              </a:spcBef>
              <a:spcAft>
                <a:spcPts val="0"/>
              </a:spcAft>
              <a:buClr>
                <a:schemeClr val="accent6"/>
              </a:buClr>
              <a:buSzPts val="1200"/>
              <a:buChar char="•"/>
              <a:defRPr sz="1200"/>
            </a:lvl4pPr>
            <a:lvl5pPr marL="2286000" lvl="4" indent="-304800" algn="l">
              <a:lnSpc>
                <a:spcPct val="100000"/>
              </a:lnSpc>
              <a:spcBef>
                <a:spcPts val="360"/>
              </a:spcBef>
              <a:spcAft>
                <a:spcPts val="0"/>
              </a:spcAft>
              <a:buClr>
                <a:schemeClr val="accent6"/>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 name="Google Shape;163;p18"/>
          <p:cNvSpPr txBox="1">
            <a:spLocks noGrp="1"/>
          </p:cNvSpPr>
          <p:nvPr>
            <p:ph type="body" idx="3"/>
          </p:nvPr>
        </p:nvSpPr>
        <p:spPr>
          <a:xfrm>
            <a:off x="8046720" y="2330704"/>
            <a:ext cx="3822192" cy="41148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0"/>
              </a:spcBef>
              <a:spcAft>
                <a:spcPts val="0"/>
              </a:spcAft>
              <a:buClr>
                <a:schemeClr val="accent6"/>
              </a:buClr>
              <a:buSzPts val="1800"/>
              <a:buNone/>
              <a:defRPr sz="1800" b="1" cap="none">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64" name="Google Shape;164;p18"/>
          <p:cNvSpPr txBox="1">
            <a:spLocks noGrp="1"/>
          </p:cNvSpPr>
          <p:nvPr>
            <p:ph type="body" idx="4"/>
          </p:nvPr>
        </p:nvSpPr>
        <p:spPr>
          <a:xfrm>
            <a:off x="7754112" y="2877312"/>
            <a:ext cx="3741928" cy="3684588"/>
          </a:xfrm>
          <a:prstGeom prst="rect">
            <a:avLst/>
          </a:prstGeom>
          <a:noFill/>
          <a:ln>
            <a:noFill/>
          </a:ln>
        </p:spPr>
        <p:txBody>
          <a:bodyPr spcFirstLastPara="1" wrap="square" lIns="45700" tIns="45700" rIns="45700" bIns="45700" anchor="t" anchorCtr="0">
            <a:noAutofit/>
          </a:bodyPr>
          <a:lstStyle>
            <a:lvl1pPr marL="457200" lvl="0" indent="-323850" algn="l">
              <a:lnSpc>
                <a:spcPct val="100000"/>
              </a:lnSpc>
              <a:spcBef>
                <a:spcPts val="360"/>
              </a:spcBef>
              <a:spcAft>
                <a:spcPts val="0"/>
              </a:spcAft>
              <a:buClr>
                <a:schemeClr val="accent6"/>
              </a:buClr>
              <a:buSzPts val="1500"/>
              <a:buChar char="•"/>
              <a:defRPr sz="1500"/>
            </a:lvl1pPr>
            <a:lvl2pPr marL="914400" lvl="1" indent="-311150" algn="l">
              <a:lnSpc>
                <a:spcPct val="100000"/>
              </a:lnSpc>
              <a:spcBef>
                <a:spcPts val="360"/>
              </a:spcBef>
              <a:spcAft>
                <a:spcPts val="0"/>
              </a:spcAft>
              <a:buClr>
                <a:schemeClr val="accent6"/>
              </a:buClr>
              <a:buSzPts val="1300"/>
              <a:buChar char="•"/>
              <a:defRPr sz="1300"/>
            </a:lvl2pPr>
            <a:lvl3pPr marL="1371600" lvl="2" indent="-304800" algn="l">
              <a:lnSpc>
                <a:spcPct val="100000"/>
              </a:lnSpc>
              <a:spcBef>
                <a:spcPts val="360"/>
              </a:spcBef>
              <a:spcAft>
                <a:spcPts val="0"/>
              </a:spcAft>
              <a:buClr>
                <a:schemeClr val="accent6"/>
              </a:buClr>
              <a:buSzPts val="1200"/>
              <a:buChar char="•"/>
              <a:defRPr sz="1200"/>
            </a:lvl3pPr>
            <a:lvl4pPr marL="1828800" lvl="3" indent="-304800" algn="l">
              <a:lnSpc>
                <a:spcPct val="100000"/>
              </a:lnSpc>
              <a:spcBef>
                <a:spcPts val="360"/>
              </a:spcBef>
              <a:spcAft>
                <a:spcPts val="0"/>
              </a:spcAft>
              <a:buClr>
                <a:schemeClr val="accent6"/>
              </a:buClr>
              <a:buSzPts val="1200"/>
              <a:buChar char="•"/>
              <a:defRPr sz="1200"/>
            </a:lvl4pPr>
            <a:lvl5pPr marL="2286000" lvl="4" indent="-304800" algn="l">
              <a:lnSpc>
                <a:spcPct val="100000"/>
              </a:lnSpc>
              <a:spcBef>
                <a:spcPts val="360"/>
              </a:spcBef>
              <a:spcAft>
                <a:spcPts val="0"/>
              </a:spcAft>
              <a:buClr>
                <a:schemeClr val="accent6"/>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 name="Google Shape;165;p18"/>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66"/>
        <p:cNvGrpSpPr/>
        <p:nvPr/>
      </p:nvGrpSpPr>
      <p:grpSpPr>
        <a:xfrm>
          <a:off x="0" y="0"/>
          <a:ext cx="0" cy="0"/>
          <a:chOff x="0" y="0"/>
          <a:chExt cx="0" cy="0"/>
        </a:xfrm>
      </p:grpSpPr>
      <p:sp>
        <p:nvSpPr>
          <p:cNvPr id="167" name="Google Shape;167;p19"/>
          <p:cNvSpPr txBox="1">
            <a:spLocks noGrp="1"/>
          </p:cNvSpPr>
          <p:nvPr>
            <p:ph type="title"/>
          </p:nvPr>
        </p:nvSpPr>
        <p:spPr>
          <a:xfrm>
            <a:off x="758952" y="1234440"/>
            <a:ext cx="10671048" cy="768096"/>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Clr>
                <a:schemeClr val="accent6"/>
              </a:buClr>
              <a:buSzPts val="4400"/>
              <a:buFont typeface="Arial Black"/>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8" name="Google Shape;168;p19"/>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9" name="Google Shape;169;p19"/>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70" name="Google Shape;170;p19"/>
          <p:cNvSpPr txBox="1">
            <a:spLocks noGrp="1"/>
          </p:cNvSpPr>
          <p:nvPr>
            <p:ph type="body" idx="1"/>
          </p:nvPr>
        </p:nvSpPr>
        <p:spPr>
          <a:xfrm>
            <a:off x="713232" y="2743200"/>
            <a:ext cx="3328416" cy="3557016"/>
          </a:xfrm>
          <a:prstGeom prst="rect">
            <a:avLst/>
          </a:prstGeom>
          <a:noFill/>
          <a:ln w="12700" cap="flat" cmpd="sng">
            <a:solidFill>
              <a:schemeClr val="accent3"/>
            </a:solidFill>
            <a:prstDash val="solid"/>
            <a:round/>
            <a:headEnd type="none" w="sm" len="sm"/>
            <a:tailEnd type="none" w="sm" len="sm"/>
          </a:ln>
        </p:spPr>
        <p:txBody>
          <a:bodyPr spcFirstLastPara="1" wrap="square" lIns="91425" tIns="685800" rIns="91425"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71" name="Google Shape;171;p19"/>
          <p:cNvSpPr>
            <a:spLocks noGrp="1"/>
          </p:cNvSpPr>
          <p:nvPr>
            <p:ph type="pic" idx="2"/>
          </p:nvPr>
        </p:nvSpPr>
        <p:spPr>
          <a:xfrm>
            <a:off x="1911096" y="2258568"/>
            <a:ext cx="932688" cy="932688"/>
          </a:xfrm>
          <a:prstGeom prst="ellipse">
            <a:avLst/>
          </a:prstGeom>
          <a:solidFill>
            <a:schemeClr val="accent3"/>
          </a:solidFill>
          <a:ln>
            <a:noFill/>
          </a:ln>
        </p:spPr>
      </p:sp>
      <p:sp>
        <p:nvSpPr>
          <p:cNvPr id="172" name="Google Shape;172;p19"/>
          <p:cNvSpPr txBox="1">
            <a:spLocks noGrp="1"/>
          </p:cNvSpPr>
          <p:nvPr>
            <p:ph type="body" idx="3"/>
          </p:nvPr>
        </p:nvSpPr>
        <p:spPr>
          <a:xfrm>
            <a:off x="992124" y="3950208"/>
            <a:ext cx="2770632" cy="2206752"/>
          </a:xfrm>
          <a:prstGeom prst="rect">
            <a:avLst/>
          </a:prstGeom>
          <a:noFill/>
          <a:ln>
            <a:noFill/>
          </a:ln>
        </p:spPr>
        <p:txBody>
          <a:bodyPr spcFirstLastPara="1" wrap="square" lIns="91425" tIns="45700" rIns="91425" bIns="45700" anchor="t" anchorCtr="0">
            <a:noAutofit/>
          </a:bodyPr>
          <a:lstStyle>
            <a:lvl1pPr marL="457200" lvl="0" indent="-323850" algn="l">
              <a:lnSpc>
                <a:spcPct val="100000"/>
              </a:lnSpc>
              <a:spcBef>
                <a:spcPts val="360"/>
              </a:spcBef>
              <a:spcAft>
                <a:spcPts val="0"/>
              </a:spcAft>
              <a:buClr>
                <a:schemeClr val="accent6"/>
              </a:buClr>
              <a:buSzPts val="1500"/>
              <a:buFont typeface="Arial"/>
              <a:buChar char="•"/>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3" name="Google Shape;173;p19"/>
          <p:cNvSpPr txBox="1">
            <a:spLocks noGrp="1"/>
          </p:cNvSpPr>
          <p:nvPr>
            <p:ph type="body" idx="4"/>
          </p:nvPr>
        </p:nvSpPr>
        <p:spPr>
          <a:xfrm>
            <a:off x="4443984" y="2743200"/>
            <a:ext cx="3328416" cy="3557016"/>
          </a:xfrm>
          <a:prstGeom prst="rect">
            <a:avLst/>
          </a:prstGeom>
          <a:noFill/>
          <a:ln w="12700" cap="flat" cmpd="sng">
            <a:solidFill>
              <a:schemeClr val="accent1"/>
            </a:solidFill>
            <a:prstDash val="solid"/>
            <a:round/>
            <a:headEnd type="none" w="sm" len="sm"/>
            <a:tailEnd type="none" w="sm" len="sm"/>
          </a:ln>
        </p:spPr>
        <p:txBody>
          <a:bodyPr spcFirstLastPara="1" wrap="square" lIns="91425" tIns="685800" rIns="91425"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74" name="Google Shape;174;p19"/>
          <p:cNvSpPr>
            <a:spLocks noGrp="1"/>
          </p:cNvSpPr>
          <p:nvPr>
            <p:ph type="pic" idx="5"/>
          </p:nvPr>
        </p:nvSpPr>
        <p:spPr>
          <a:xfrm>
            <a:off x="5641848" y="2258568"/>
            <a:ext cx="932688" cy="932688"/>
          </a:xfrm>
          <a:prstGeom prst="ellipse">
            <a:avLst/>
          </a:prstGeom>
          <a:solidFill>
            <a:schemeClr val="accent1"/>
          </a:solidFill>
          <a:ln>
            <a:noFill/>
          </a:ln>
        </p:spPr>
      </p:sp>
      <p:sp>
        <p:nvSpPr>
          <p:cNvPr id="175" name="Google Shape;175;p19"/>
          <p:cNvSpPr txBox="1">
            <a:spLocks noGrp="1"/>
          </p:cNvSpPr>
          <p:nvPr>
            <p:ph type="body" idx="6"/>
          </p:nvPr>
        </p:nvSpPr>
        <p:spPr>
          <a:xfrm>
            <a:off x="4722876" y="3950208"/>
            <a:ext cx="2770632" cy="2206752"/>
          </a:xfrm>
          <a:prstGeom prst="rect">
            <a:avLst/>
          </a:prstGeom>
          <a:noFill/>
          <a:ln>
            <a:noFill/>
          </a:ln>
        </p:spPr>
        <p:txBody>
          <a:bodyPr spcFirstLastPara="1" wrap="square" lIns="91425" tIns="45700" rIns="91425" bIns="45700" anchor="t" anchorCtr="0">
            <a:noAutofit/>
          </a:bodyPr>
          <a:lstStyle>
            <a:lvl1pPr marL="457200" lvl="0" indent="-323850" algn="l">
              <a:lnSpc>
                <a:spcPct val="100000"/>
              </a:lnSpc>
              <a:spcBef>
                <a:spcPts val="360"/>
              </a:spcBef>
              <a:spcAft>
                <a:spcPts val="0"/>
              </a:spcAft>
              <a:buClr>
                <a:schemeClr val="accent6"/>
              </a:buClr>
              <a:buSzPts val="1500"/>
              <a:buFont typeface="Arial"/>
              <a:buChar char="•"/>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6" name="Google Shape;176;p19"/>
          <p:cNvSpPr txBox="1">
            <a:spLocks noGrp="1"/>
          </p:cNvSpPr>
          <p:nvPr>
            <p:ph type="body" idx="7"/>
          </p:nvPr>
        </p:nvSpPr>
        <p:spPr>
          <a:xfrm>
            <a:off x="8092440" y="2743200"/>
            <a:ext cx="3328416" cy="3557016"/>
          </a:xfrm>
          <a:prstGeom prst="rect">
            <a:avLst/>
          </a:prstGeom>
          <a:noFill/>
          <a:ln w="12700" cap="flat" cmpd="sng">
            <a:solidFill>
              <a:schemeClr val="accent4"/>
            </a:solidFill>
            <a:prstDash val="solid"/>
            <a:round/>
            <a:headEnd type="none" w="sm" len="sm"/>
            <a:tailEnd type="none" w="sm" len="sm"/>
          </a:ln>
        </p:spPr>
        <p:txBody>
          <a:bodyPr spcFirstLastPara="1" wrap="square" lIns="91425" tIns="685800" rIns="91425"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228600" algn="l">
              <a:lnSpc>
                <a:spcPct val="100000"/>
              </a:lnSpc>
              <a:spcBef>
                <a:spcPts val="360"/>
              </a:spcBef>
              <a:spcAft>
                <a:spcPts val="0"/>
              </a:spcAft>
              <a:buClr>
                <a:schemeClr val="accent6"/>
              </a:buClr>
              <a:buSzPts val="2000"/>
              <a:buNone/>
              <a:defRPr sz="2000" b="1"/>
            </a:lvl2pPr>
            <a:lvl3pPr marL="1371600" lvl="2" indent="-228600" algn="l">
              <a:lnSpc>
                <a:spcPct val="100000"/>
              </a:lnSpc>
              <a:spcBef>
                <a:spcPts val="360"/>
              </a:spcBef>
              <a:spcAft>
                <a:spcPts val="0"/>
              </a:spcAft>
              <a:buClr>
                <a:schemeClr val="accent6"/>
              </a:buClr>
              <a:buSzPts val="1800"/>
              <a:buNone/>
              <a:defRPr sz="1800" b="1"/>
            </a:lvl3pPr>
            <a:lvl4pPr marL="1828800" lvl="3" indent="-228600" algn="l">
              <a:lnSpc>
                <a:spcPct val="100000"/>
              </a:lnSpc>
              <a:spcBef>
                <a:spcPts val="360"/>
              </a:spcBef>
              <a:spcAft>
                <a:spcPts val="0"/>
              </a:spcAft>
              <a:buClr>
                <a:schemeClr val="accent6"/>
              </a:buClr>
              <a:buSzPts val="1600"/>
              <a:buNone/>
              <a:defRPr sz="1600" b="1"/>
            </a:lvl4pPr>
            <a:lvl5pPr marL="2286000" lvl="4" indent="-228600" algn="l">
              <a:lnSpc>
                <a:spcPct val="100000"/>
              </a:lnSpc>
              <a:spcBef>
                <a:spcPts val="360"/>
              </a:spcBef>
              <a:spcAft>
                <a:spcPts val="0"/>
              </a:spcAft>
              <a:buClr>
                <a:schemeClr val="accent6"/>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77" name="Google Shape;177;p19"/>
          <p:cNvSpPr>
            <a:spLocks noGrp="1"/>
          </p:cNvSpPr>
          <p:nvPr>
            <p:ph type="pic" idx="8"/>
          </p:nvPr>
        </p:nvSpPr>
        <p:spPr>
          <a:xfrm>
            <a:off x="9290304" y="2258568"/>
            <a:ext cx="932688" cy="932688"/>
          </a:xfrm>
          <a:prstGeom prst="ellipse">
            <a:avLst/>
          </a:prstGeom>
          <a:solidFill>
            <a:schemeClr val="accent4"/>
          </a:solidFill>
          <a:ln>
            <a:noFill/>
          </a:ln>
        </p:spPr>
      </p:sp>
      <p:sp>
        <p:nvSpPr>
          <p:cNvPr id="178" name="Google Shape;178;p19"/>
          <p:cNvSpPr txBox="1">
            <a:spLocks noGrp="1"/>
          </p:cNvSpPr>
          <p:nvPr>
            <p:ph type="body" idx="9"/>
          </p:nvPr>
        </p:nvSpPr>
        <p:spPr>
          <a:xfrm>
            <a:off x="8371332" y="3950208"/>
            <a:ext cx="2770632" cy="2206752"/>
          </a:xfrm>
          <a:prstGeom prst="rect">
            <a:avLst/>
          </a:prstGeom>
          <a:noFill/>
          <a:ln>
            <a:noFill/>
          </a:ln>
        </p:spPr>
        <p:txBody>
          <a:bodyPr spcFirstLastPara="1" wrap="square" lIns="91425" tIns="45700" rIns="91425" bIns="45700" anchor="t" anchorCtr="0">
            <a:noAutofit/>
          </a:bodyPr>
          <a:lstStyle>
            <a:lvl1pPr marL="457200" lvl="0" indent="-323850" algn="l">
              <a:lnSpc>
                <a:spcPct val="100000"/>
              </a:lnSpc>
              <a:spcBef>
                <a:spcPts val="360"/>
              </a:spcBef>
              <a:spcAft>
                <a:spcPts val="0"/>
              </a:spcAft>
              <a:buClr>
                <a:schemeClr val="accent6"/>
              </a:buClr>
              <a:buSzPts val="1500"/>
              <a:buFont typeface="Arial"/>
              <a:buChar char="•"/>
              <a:defRPr sz="15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ummary">
  <p:cSld name="Summary">
    <p:spTree>
      <p:nvGrpSpPr>
        <p:cNvPr id="1" name="Shape 179"/>
        <p:cNvGrpSpPr/>
        <p:nvPr/>
      </p:nvGrpSpPr>
      <p:grpSpPr>
        <a:xfrm>
          <a:off x="0" y="0"/>
          <a:ext cx="0" cy="0"/>
          <a:chOff x="0" y="0"/>
          <a:chExt cx="0" cy="0"/>
        </a:xfrm>
      </p:grpSpPr>
      <p:sp>
        <p:nvSpPr>
          <p:cNvPr id="180" name="Google Shape;180;p20" descr="preencoded.png"/>
          <p:cNvSpPr/>
          <p:nvPr/>
        </p:nvSpPr>
        <p:spPr>
          <a:xfrm>
            <a:off x="8758238" y="-14287"/>
            <a:ext cx="3433763" cy="3452812"/>
          </a:xfrm>
          <a:custGeom>
            <a:avLst/>
            <a:gdLst/>
            <a:ahLst/>
            <a:cxnLst/>
            <a:rect l="l" t="t" r="r" b="b"/>
            <a:pathLst>
              <a:path w="3433763" h="3452812" extrusionOk="0">
                <a:moveTo>
                  <a:pt x="3433763" y="0"/>
                </a:moveTo>
                <a:lnTo>
                  <a:pt x="3433763" y="3452813"/>
                </a:lnTo>
                <a:lnTo>
                  <a:pt x="0" y="3452813"/>
                </a:lnTo>
                <a:cubicBezTo>
                  <a:pt x="0" y="1545912"/>
                  <a:pt x="1537383" y="0"/>
                  <a:pt x="343376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81" name="Google Shape;181;p20" descr="preencoded.png"/>
          <p:cNvSpPr/>
          <p:nvPr/>
        </p:nvSpPr>
        <p:spPr>
          <a:xfrm>
            <a:off x="8758238" y="3438525"/>
            <a:ext cx="3433763" cy="3433762"/>
          </a:xfrm>
          <a:custGeom>
            <a:avLst/>
            <a:gdLst/>
            <a:ahLst/>
            <a:cxnLst/>
            <a:rect l="l" t="t" r="r" b="b"/>
            <a:pathLst>
              <a:path w="3433763" h="3433762" extrusionOk="0">
                <a:moveTo>
                  <a:pt x="0" y="0"/>
                </a:moveTo>
                <a:lnTo>
                  <a:pt x="3433763" y="0"/>
                </a:lnTo>
                <a:lnTo>
                  <a:pt x="3433763" y="3433763"/>
                </a:lnTo>
                <a:cubicBezTo>
                  <a:pt x="1537383" y="3433763"/>
                  <a:pt x="0" y="1896380"/>
                  <a:pt x="0"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82" name="Google Shape;182;p20" descr="preencoded.png"/>
          <p:cNvSpPr/>
          <p:nvPr/>
        </p:nvSpPr>
        <p:spPr>
          <a:xfrm rot="10800000" flipH="1">
            <a:off x="9991725" y="1247775"/>
            <a:ext cx="2200275" cy="2181225"/>
          </a:xfrm>
          <a:custGeom>
            <a:avLst/>
            <a:gdLst/>
            <a:ahLst/>
            <a:cxnLst/>
            <a:rect l="l" t="t" r="r" b="b"/>
            <a:pathLst>
              <a:path w="2200275" h="2181225" extrusionOk="0">
                <a:moveTo>
                  <a:pt x="0" y="0"/>
                </a:moveTo>
                <a:cubicBezTo>
                  <a:pt x="0" y="1204689"/>
                  <a:pt x="985061" y="2181225"/>
                  <a:pt x="2200275" y="2181225"/>
                </a:cubicBezTo>
                <a:lnTo>
                  <a:pt x="2200275" y="0"/>
                </a:ln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83" name="Google Shape;183;p20" descr="preencoded.png"/>
          <p:cNvSpPr/>
          <p:nvPr/>
        </p:nvSpPr>
        <p:spPr>
          <a:xfrm rot="10800000" flipH="1">
            <a:off x="-20086" y="4580051"/>
            <a:ext cx="2277948" cy="2277948"/>
          </a:xfrm>
          <a:custGeom>
            <a:avLst/>
            <a:gdLst/>
            <a:ahLst/>
            <a:cxnLst/>
            <a:rect l="l" t="t" r="r" b="b"/>
            <a:pathLst>
              <a:path w="2277948" h="2277948" extrusionOk="0">
                <a:moveTo>
                  <a:pt x="0" y="2277948"/>
                </a:moveTo>
                <a:cubicBezTo>
                  <a:pt x="1258034" y="2277948"/>
                  <a:pt x="2277948" y="1258034"/>
                  <a:pt x="2277948" y="0"/>
                </a:cubicBezTo>
                <a:lnTo>
                  <a:pt x="0" y="0"/>
                </a:lnTo>
                <a:lnTo>
                  <a:pt x="0" y="2277948"/>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pic>
        <p:nvPicPr>
          <p:cNvPr id="184" name="Google Shape;184;p20" descr="preencoded.png"/>
          <p:cNvPicPr preferRelativeResize="0"/>
          <p:nvPr/>
        </p:nvPicPr>
        <p:blipFill rotWithShape="1">
          <a:blip r:embed="rId2">
            <a:alphaModFix/>
          </a:blip>
          <a:srcRect/>
          <a:stretch/>
        </p:blipFill>
        <p:spPr>
          <a:xfrm>
            <a:off x="9991886" y="3441269"/>
            <a:ext cx="2200114" cy="2200114"/>
          </a:xfrm>
          <a:prstGeom prst="rect">
            <a:avLst/>
          </a:prstGeom>
          <a:noFill/>
          <a:ln>
            <a:noFill/>
          </a:ln>
        </p:spPr>
      </p:pic>
      <p:sp>
        <p:nvSpPr>
          <p:cNvPr id="185" name="Google Shape;185;p20" descr="preencoded.png"/>
          <p:cNvSpPr/>
          <p:nvPr/>
        </p:nvSpPr>
        <p:spPr>
          <a:xfrm>
            <a:off x="1707959" y="5667616"/>
            <a:ext cx="775021" cy="775021"/>
          </a:xfrm>
          <a:custGeom>
            <a:avLst/>
            <a:gdLst/>
            <a:ahLst/>
            <a:cxnLst/>
            <a:rect l="l" t="t" r="r" b="b"/>
            <a:pathLst>
              <a:path w="775021" h="775021" extrusionOk="0">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86" name="Google Shape;186;p20"/>
          <p:cNvSpPr txBox="1">
            <a:spLocks noGrp="1"/>
          </p:cNvSpPr>
          <p:nvPr>
            <p:ph type="title"/>
          </p:nvPr>
        </p:nvSpPr>
        <p:spPr>
          <a:xfrm>
            <a:off x="1508760" y="1883664"/>
            <a:ext cx="6766560" cy="76809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6"/>
              </a:buClr>
              <a:buSzPts val="4400"/>
              <a:buFont typeface="Arial Black"/>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7" name="Google Shape;187;p20"/>
          <p:cNvSpPr txBox="1">
            <a:spLocks noGrp="1"/>
          </p:cNvSpPr>
          <p:nvPr>
            <p:ph type="body" idx="1"/>
          </p:nvPr>
        </p:nvSpPr>
        <p:spPr>
          <a:xfrm>
            <a:off x="1508760" y="2837688"/>
            <a:ext cx="5879592" cy="2700528"/>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60"/>
              </a:spcBef>
              <a:spcAft>
                <a:spcPts val="0"/>
              </a:spcAft>
              <a:buClr>
                <a:schemeClr val="accent6"/>
              </a:buClr>
              <a:buSzPts val="1500"/>
              <a:buNone/>
              <a:defRPr sz="1500"/>
            </a:lvl1pPr>
            <a:lvl2pPr marL="914400" lvl="1" indent="-323850" algn="l">
              <a:lnSpc>
                <a:spcPct val="100000"/>
              </a:lnSpc>
              <a:spcBef>
                <a:spcPts val="360"/>
              </a:spcBef>
              <a:spcAft>
                <a:spcPts val="0"/>
              </a:spcAft>
              <a:buClr>
                <a:schemeClr val="accent6"/>
              </a:buClr>
              <a:buSzPts val="1500"/>
              <a:buChar char="•"/>
              <a:defRPr sz="1500"/>
            </a:lvl2pPr>
            <a:lvl3pPr marL="1371600" lvl="2" indent="-323850" algn="l">
              <a:lnSpc>
                <a:spcPct val="100000"/>
              </a:lnSpc>
              <a:spcBef>
                <a:spcPts val="360"/>
              </a:spcBef>
              <a:spcAft>
                <a:spcPts val="0"/>
              </a:spcAft>
              <a:buClr>
                <a:schemeClr val="accent6"/>
              </a:buClr>
              <a:buSzPts val="1500"/>
              <a:buChar char="•"/>
              <a:defRPr sz="1500"/>
            </a:lvl3pPr>
            <a:lvl4pPr marL="1828800" lvl="3" indent="-323850" algn="l">
              <a:lnSpc>
                <a:spcPct val="100000"/>
              </a:lnSpc>
              <a:spcBef>
                <a:spcPts val="360"/>
              </a:spcBef>
              <a:spcAft>
                <a:spcPts val="0"/>
              </a:spcAft>
              <a:buClr>
                <a:schemeClr val="accent6"/>
              </a:buClr>
              <a:buSzPts val="1500"/>
              <a:buChar char="•"/>
              <a:defRPr sz="1500"/>
            </a:lvl4pPr>
            <a:lvl5pPr marL="2286000" lvl="4" indent="-323850" algn="l">
              <a:lnSpc>
                <a:spcPct val="100000"/>
              </a:lnSpc>
              <a:spcBef>
                <a:spcPts val="360"/>
              </a:spcBef>
              <a:spcAft>
                <a:spcPts val="0"/>
              </a:spcAft>
              <a:buClr>
                <a:schemeClr val="accent6"/>
              </a:buClr>
              <a:buSzPts val="1500"/>
              <a:buChar char="•"/>
              <a:defRPr sz="15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8" name="Google Shape;188;p20"/>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189" name="Google Shape;189;p20"/>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losing">
  <p:cSld name="Closing">
    <p:bg>
      <p:bgPr>
        <a:solidFill>
          <a:schemeClr val="accent6"/>
        </a:solidFill>
        <a:effectLst/>
      </p:bgPr>
    </p:bg>
    <p:spTree>
      <p:nvGrpSpPr>
        <p:cNvPr id="1" name="Shape 190"/>
        <p:cNvGrpSpPr/>
        <p:nvPr/>
      </p:nvGrpSpPr>
      <p:grpSpPr>
        <a:xfrm>
          <a:off x="0" y="0"/>
          <a:ext cx="0" cy="0"/>
          <a:chOff x="0" y="0"/>
          <a:chExt cx="0" cy="0"/>
        </a:xfrm>
      </p:grpSpPr>
      <p:sp>
        <p:nvSpPr>
          <p:cNvPr id="191" name="Google Shape;191;p21"/>
          <p:cNvSpPr/>
          <p:nvPr/>
        </p:nvSpPr>
        <p:spPr>
          <a:xfrm>
            <a:off x="0" y="0"/>
            <a:ext cx="8948738" cy="6858000"/>
          </a:xfrm>
          <a:custGeom>
            <a:avLst/>
            <a:gdLst/>
            <a:ahLst/>
            <a:cxnLst/>
            <a:rect l="l" t="t" r="r" b="b"/>
            <a:pathLst>
              <a:path w="8948738" h="6858000" extrusionOk="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92" name="Google Shape;192;p21" descr="preencoded.png"/>
          <p:cNvSpPr/>
          <p:nvPr/>
        </p:nvSpPr>
        <p:spPr>
          <a:xfrm>
            <a:off x="7538626" y="13142"/>
            <a:ext cx="4653374" cy="6831717"/>
          </a:xfrm>
          <a:custGeom>
            <a:avLst/>
            <a:gdLst/>
            <a:ahLst/>
            <a:cxnLst/>
            <a:rect l="l" t="t" r="r" b="b"/>
            <a:pathLst>
              <a:path w="4653374" h="6831717" extrusionOk="0">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pic>
        <p:nvPicPr>
          <p:cNvPr id="193" name="Google Shape;193;p21" descr="preencoded.png"/>
          <p:cNvPicPr preferRelativeResize="0"/>
          <p:nvPr/>
        </p:nvPicPr>
        <p:blipFill rotWithShape="1">
          <a:blip r:embed="rId2">
            <a:alphaModFix/>
          </a:blip>
          <a:srcRect/>
          <a:stretch/>
        </p:blipFill>
        <p:spPr>
          <a:xfrm>
            <a:off x="8737234" y="-25041"/>
            <a:ext cx="3432191" cy="3432191"/>
          </a:xfrm>
          <a:prstGeom prst="rect">
            <a:avLst/>
          </a:prstGeom>
          <a:noFill/>
          <a:ln>
            <a:noFill/>
          </a:ln>
        </p:spPr>
      </p:pic>
      <p:sp>
        <p:nvSpPr>
          <p:cNvPr id="194" name="Google Shape;194;p21"/>
          <p:cNvSpPr txBox="1">
            <a:spLocks noGrp="1"/>
          </p:cNvSpPr>
          <p:nvPr>
            <p:ph type="ctrTitle"/>
          </p:nvPr>
        </p:nvSpPr>
        <p:spPr>
          <a:xfrm>
            <a:off x="1527048" y="1975104"/>
            <a:ext cx="4169664" cy="667512"/>
          </a:xfrm>
          <a:prstGeom prst="rect">
            <a:avLst/>
          </a:prstGeom>
          <a:noFill/>
          <a:ln>
            <a:noFill/>
          </a:ln>
        </p:spPr>
        <p:txBody>
          <a:bodyPr spcFirstLastPara="1" wrap="square" lIns="91425" tIns="0" rIns="91425" bIns="45700" anchor="ctr" anchorCtr="0">
            <a:noAutofit/>
          </a:bodyPr>
          <a:lstStyle>
            <a:lvl1pPr lvl="0" algn="l">
              <a:lnSpc>
                <a:spcPct val="110795"/>
              </a:lnSpc>
              <a:spcBef>
                <a:spcPts val="0"/>
              </a:spcBef>
              <a:spcAft>
                <a:spcPts val="0"/>
              </a:spcAft>
              <a:buClr>
                <a:schemeClr val="accent6"/>
              </a:buClr>
              <a:buSzPts val="4400"/>
              <a:buFont typeface="Arial Black"/>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5" name="Google Shape;195;p21"/>
          <p:cNvSpPr txBox="1">
            <a:spLocks noGrp="1"/>
          </p:cNvSpPr>
          <p:nvPr>
            <p:ph type="subTitle" idx="1"/>
          </p:nvPr>
        </p:nvSpPr>
        <p:spPr>
          <a:xfrm>
            <a:off x="1545336" y="2846832"/>
            <a:ext cx="4169664" cy="2176272"/>
          </a:xfrm>
          <a:prstGeom prst="rect">
            <a:avLst/>
          </a:prstGeom>
          <a:noFill/>
          <a:ln>
            <a:noFill/>
          </a:ln>
        </p:spPr>
        <p:txBody>
          <a:bodyPr spcFirstLastPara="1" wrap="square" lIns="91425" tIns="0" rIns="91425" bIns="0" anchor="t" anchorCtr="0">
            <a:noAutofit/>
          </a:bodyPr>
          <a:lstStyle>
            <a:lvl1pPr lvl="0" algn="l">
              <a:lnSpc>
                <a:spcPct val="100000"/>
              </a:lnSpc>
              <a:spcBef>
                <a:spcPts val="576"/>
              </a:spcBef>
              <a:spcAft>
                <a:spcPts val="0"/>
              </a:spcAft>
              <a:buClr>
                <a:schemeClr val="accent6"/>
              </a:buClr>
              <a:buSzPts val="2400"/>
              <a:buNone/>
              <a:defRPr sz="2400"/>
            </a:lvl1pPr>
            <a:lvl2pPr lvl="1" algn="ctr">
              <a:lnSpc>
                <a:spcPct val="100000"/>
              </a:lnSpc>
              <a:spcBef>
                <a:spcPts val="360"/>
              </a:spcBef>
              <a:spcAft>
                <a:spcPts val="0"/>
              </a:spcAft>
              <a:buClr>
                <a:schemeClr val="accent6"/>
              </a:buClr>
              <a:buSzPts val="2000"/>
              <a:buNone/>
              <a:defRPr sz="2000"/>
            </a:lvl2pPr>
            <a:lvl3pPr lvl="2" algn="ctr">
              <a:lnSpc>
                <a:spcPct val="100000"/>
              </a:lnSpc>
              <a:spcBef>
                <a:spcPts val="360"/>
              </a:spcBef>
              <a:spcAft>
                <a:spcPts val="0"/>
              </a:spcAft>
              <a:buClr>
                <a:schemeClr val="accent6"/>
              </a:buClr>
              <a:buSzPts val="1800"/>
              <a:buNone/>
              <a:defRPr sz="1800"/>
            </a:lvl3pPr>
            <a:lvl4pPr lvl="3" algn="ctr">
              <a:lnSpc>
                <a:spcPct val="100000"/>
              </a:lnSpc>
              <a:spcBef>
                <a:spcPts val="360"/>
              </a:spcBef>
              <a:spcAft>
                <a:spcPts val="0"/>
              </a:spcAft>
              <a:buClr>
                <a:schemeClr val="accent6"/>
              </a:buClr>
              <a:buSzPts val="1600"/>
              <a:buNone/>
              <a:defRPr sz="1600"/>
            </a:lvl4pPr>
            <a:lvl5pPr lvl="4" algn="ctr">
              <a:lnSpc>
                <a:spcPct val="100000"/>
              </a:lnSpc>
              <a:spcBef>
                <a:spcPts val="360"/>
              </a:spcBef>
              <a:spcAft>
                <a:spcPts val="0"/>
              </a:spcAft>
              <a:buClr>
                <a:schemeClr val="accent6"/>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96"/>
        <p:cNvGrpSpPr/>
        <p:nvPr/>
      </p:nvGrpSpPr>
      <p:grpSpPr>
        <a:xfrm>
          <a:off x="0" y="0"/>
          <a:ext cx="0" cy="0"/>
          <a:chOff x="0" y="0"/>
          <a:chExt cx="0" cy="0"/>
        </a:xfrm>
      </p:grpSpPr>
      <p:sp>
        <p:nvSpPr>
          <p:cNvPr id="197" name="Google Shape;197;p22" descr="preencoded.png"/>
          <p:cNvSpPr/>
          <p:nvPr/>
        </p:nvSpPr>
        <p:spPr>
          <a:xfrm>
            <a:off x="-5568" y="-2784"/>
            <a:ext cx="3443288" cy="6891337"/>
          </a:xfrm>
          <a:custGeom>
            <a:avLst/>
            <a:gdLst/>
            <a:ahLst/>
            <a:cxnLst/>
            <a:rect l="l" t="t" r="r" b="b"/>
            <a:pathLst>
              <a:path w="3443288" h="6891337" extrusionOk="0">
                <a:moveTo>
                  <a:pt x="3443288" y="0"/>
                </a:moveTo>
                <a:lnTo>
                  <a:pt x="0" y="0"/>
                </a:lnTo>
                <a:lnTo>
                  <a:pt x="0" y="6891338"/>
                </a:lnTo>
                <a:lnTo>
                  <a:pt x="3443288" y="6891338"/>
                </a:lnTo>
                <a:lnTo>
                  <a:pt x="3443288"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pic>
        <p:nvPicPr>
          <p:cNvPr id="198" name="Google Shape;198;p22" descr="preencoded.png"/>
          <p:cNvPicPr preferRelativeResize="0"/>
          <p:nvPr/>
        </p:nvPicPr>
        <p:blipFill rotWithShape="1">
          <a:blip r:embed="rId2">
            <a:alphaModFix/>
          </a:blip>
          <a:srcRect/>
          <a:stretch/>
        </p:blipFill>
        <p:spPr>
          <a:xfrm>
            <a:off x="1703311" y="-2784"/>
            <a:ext cx="1734410" cy="5167313"/>
          </a:xfrm>
          <a:prstGeom prst="rect">
            <a:avLst/>
          </a:prstGeom>
          <a:noFill/>
          <a:ln>
            <a:noFill/>
          </a:ln>
        </p:spPr>
      </p:pic>
      <p:sp>
        <p:nvSpPr>
          <p:cNvPr id="199" name="Google Shape;199;p22"/>
          <p:cNvSpPr/>
          <p:nvPr/>
        </p:nvSpPr>
        <p:spPr>
          <a:xfrm>
            <a:off x="1721621" y="-2784"/>
            <a:ext cx="1716115" cy="1720853"/>
          </a:xfrm>
          <a:custGeom>
            <a:avLst/>
            <a:gdLst/>
            <a:ahLst/>
            <a:cxnLst/>
            <a:rect l="l" t="t" r="r" b="b"/>
            <a:pathLst>
              <a:path w="1716115" h="1720853" extrusionOk="0">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lt1">
              <a:alpha val="98823"/>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200" name="Google Shape;200;p22" descr="preencoded.png"/>
          <p:cNvSpPr/>
          <p:nvPr/>
        </p:nvSpPr>
        <p:spPr>
          <a:xfrm>
            <a:off x="-5568" y="3440504"/>
            <a:ext cx="3443288" cy="3448050"/>
          </a:xfrm>
          <a:custGeom>
            <a:avLst/>
            <a:gdLst/>
            <a:ahLst/>
            <a:cxnLst/>
            <a:rect l="l" t="t" r="r" b="b"/>
            <a:pathLst>
              <a:path w="3443288" h="3448050" extrusionOk="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pic>
        <p:nvPicPr>
          <p:cNvPr id="201" name="Google Shape;201;p22" descr="preencoded.png"/>
          <p:cNvPicPr preferRelativeResize="0"/>
          <p:nvPr/>
        </p:nvPicPr>
        <p:blipFill rotWithShape="1">
          <a:blip r:embed="rId3">
            <a:alphaModFix/>
          </a:blip>
          <a:srcRect/>
          <a:stretch/>
        </p:blipFill>
        <p:spPr>
          <a:xfrm>
            <a:off x="1718457" y="3440504"/>
            <a:ext cx="1719263" cy="1724025"/>
          </a:xfrm>
          <a:prstGeom prst="rect">
            <a:avLst/>
          </a:prstGeom>
          <a:noFill/>
          <a:ln>
            <a:noFill/>
          </a:ln>
        </p:spPr>
      </p:pic>
      <p:sp>
        <p:nvSpPr>
          <p:cNvPr id="202" name="Google Shape;202;p22"/>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3" name="Google Shape;203;p22"/>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204" name="Google Shape;204;p22"/>
          <p:cNvSpPr txBox="1">
            <a:spLocks noGrp="1"/>
          </p:cNvSpPr>
          <p:nvPr>
            <p:ph type="title"/>
          </p:nvPr>
        </p:nvSpPr>
        <p:spPr>
          <a:xfrm>
            <a:off x="3986784" y="1243584"/>
            <a:ext cx="8165592" cy="76809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6"/>
              </a:buClr>
              <a:buSzPts val="4400"/>
              <a:buFont typeface="Arial Black"/>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5" name="Google Shape;205;p22"/>
          <p:cNvSpPr txBox="1">
            <a:spLocks noGrp="1"/>
          </p:cNvSpPr>
          <p:nvPr>
            <p:ph type="body" idx="1"/>
          </p:nvPr>
        </p:nvSpPr>
        <p:spPr>
          <a:xfrm>
            <a:off x="3685032" y="2255520"/>
            <a:ext cx="3741928" cy="4306380"/>
          </a:xfrm>
          <a:prstGeom prst="rect">
            <a:avLst/>
          </a:prstGeom>
          <a:noFill/>
          <a:ln>
            <a:noFill/>
          </a:ln>
        </p:spPr>
        <p:txBody>
          <a:bodyPr spcFirstLastPara="1" wrap="square" lIns="45700" tIns="45700" rIns="45700" bIns="45700" anchor="t" anchorCtr="0">
            <a:noAutofit/>
          </a:bodyPr>
          <a:lstStyle>
            <a:lvl1pPr marL="457200" lvl="0" indent="-323850" algn="l">
              <a:lnSpc>
                <a:spcPct val="100000"/>
              </a:lnSpc>
              <a:spcBef>
                <a:spcPts val="360"/>
              </a:spcBef>
              <a:spcAft>
                <a:spcPts val="0"/>
              </a:spcAft>
              <a:buClr>
                <a:schemeClr val="accent6"/>
              </a:buClr>
              <a:buSzPts val="1500"/>
              <a:buChar char="•"/>
              <a:defRPr sz="1500"/>
            </a:lvl1pPr>
            <a:lvl2pPr marL="914400" lvl="1" indent="-311150" algn="l">
              <a:lnSpc>
                <a:spcPct val="100000"/>
              </a:lnSpc>
              <a:spcBef>
                <a:spcPts val="360"/>
              </a:spcBef>
              <a:spcAft>
                <a:spcPts val="0"/>
              </a:spcAft>
              <a:buClr>
                <a:schemeClr val="accent6"/>
              </a:buClr>
              <a:buSzPts val="1300"/>
              <a:buChar char="•"/>
              <a:defRPr sz="1300"/>
            </a:lvl2pPr>
            <a:lvl3pPr marL="1371600" lvl="2" indent="-304800" algn="l">
              <a:lnSpc>
                <a:spcPct val="100000"/>
              </a:lnSpc>
              <a:spcBef>
                <a:spcPts val="360"/>
              </a:spcBef>
              <a:spcAft>
                <a:spcPts val="0"/>
              </a:spcAft>
              <a:buClr>
                <a:schemeClr val="accent6"/>
              </a:buClr>
              <a:buSzPts val="1200"/>
              <a:buChar char="•"/>
              <a:defRPr sz="1200"/>
            </a:lvl3pPr>
            <a:lvl4pPr marL="1828800" lvl="3" indent="-304800" algn="l">
              <a:lnSpc>
                <a:spcPct val="100000"/>
              </a:lnSpc>
              <a:spcBef>
                <a:spcPts val="360"/>
              </a:spcBef>
              <a:spcAft>
                <a:spcPts val="0"/>
              </a:spcAft>
              <a:buClr>
                <a:schemeClr val="accent6"/>
              </a:buClr>
              <a:buSzPts val="1200"/>
              <a:buChar char="•"/>
              <a:defRPr sz="1200"/>
            </a:lvl4pPr>
            <a:lvl5pPr marL="2286000" lvl="4" indent="-304800" algn="l">
              <a:lnSpc>
                <a:spcPct val="100000"/>
              </a:lnSpc>
              <a:spcBef>
                <a:spcPts val="360"/>
              </a:spcBef>
              <a:spcAft>
                <a:spcPts val="0"/>
              </a:spcAft>
              <a:buClr>
                <a:schemeClr val="accent6"/>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6" name="Google Shape;206;p22"/>
          <p:cNvSpPr txBox="1">
            <a:spLocks noGrp="1"/>
          </p:cNvSpPr>
          <p:nvPr>
            <p:ph type="body" idx="2"/>
          </p:nvPr>
        </p:nvSpPr>
        <p:spPr>
          <a:xfrm>
            <a:off x="7754112" y="2255520"/>
            <a:ext cx="3741928" cy="4306380"/>
          </a:xfrm>
          <a:prstGeom prst="rect">
            <a:avLst/>
          </a:prstGeom>
          <a:noFill/>
          <a:ln>
            <a:noFill/>
          </a:ln>
        </p:spPr>
        <p:txBody>
          <a:bodyPr spcFirstLastPara="1" wrap="square" lIns="45700" tIns="45700" rIns="45700" bIns="45700" anchor="t" anchorCtr="0">
            <a:noAutofit/>
          </a:bodyPr>
          <a:lstStyle>
            <a:lvl1pPr marL="457200" lvl="0" indent="-323850" algn="l">
              <a:lnSpc>
                <a:spcPct val="100000"/>
              </a:lnSpc>
              <a:spcBef>
                <a:spcPts val="360"/>
              </a:spcBef>
              <a:spcAft>
                <a:spcPts val="0"/>
              </a:spcAft>
              <a:buClr>
                <a:schemeClr val="accent6"/>
              </a:buClr>
              <a:buSzPts val="1500"/>
              <a:buChar char="•"/>
              <a:defRPr sz="1500"/>
            </a:lvl1pPr>
            <a:lvl2pPr marL="914400" lvl="1" indent="-311150" algn="l">
              <a:lnSpc>
                <a:spcPct val="100000"/>
              </a:lnSpc>
              <a:spcBef>
                <a:spcPts val="360"/>
              </a:spcBef>
              <a:spcAft>
                <a:spcPts val="0"/>
              </a:spcAft>
              <a:buClr>
                <a:schemeClr val="accent6"/>
              </a:buClr>
              <a:buSzPts val="1300"/>
              <a:buChar char="•"/>
              <a:defRPr sz="1300"/>
            </a:lvl2pPr>
            <a:lvl3pPr marL="1371600" lvl="2" indent="-304800" algn="l">
              <a:lnSpc>
                <a:spcPct val="100000"/>
              </a:lnSpc>
              <a:spcBef>
                <a:spcPts val="360"/>
              </a:spcBef>
              <a:spcAft>
                <a:spcPts val="0"/>
              </a:spcAft>
              <a:buClr>
                <a:schemeClr val="accent6"/>
              </a:buClr>
              <a:buSzPts val="1200"/>
              <a:buChar char="•"/>
              <a:defRPr sz="1200"/>
            </a:lvl3pPr>
            <a:lvl4pPr marL="1828800" lvl="3" indent="-304800" algn="l">
              <a:lnSpc>
                <a:spcPct val="100000"/>
              </a:lnSpc>
              <a:spcBef>
                <a:spcPts val="360"/>
              </a:spcBef>
              <a:spcAft>
                <a:spcPts val="0"/>
              </a:spcAft>
              <a:buClr>
                <a:schemeClr val="accent6"/>
              </a:buClr>
              <a:buSzPts val="1200"/>
              <a:buChar char="•"/>
              <a:defRPr sz="1200"/>
            </a:lvl4pPr>
            <a:lvl5pPr marL="2286000" lvl="4" indent="-304800" algn="l">
              <a:lnSpc>
                <a:spcPct val="100000"/>
              </a:lnSpc>
              <a:spcBef>
                <a:spcPts val="360"/>
              </a:spcBef>
              <a:spcAft>
                <a:spcPts val="0"/>
              </a:spcAft>
              <a:buClr>
                <a:schemeClr val="accent6"/>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7"/>
        <p:cNvGrpSpPr/>
        <p:nvPr/>
      </p:nvGrpSpPr>
      <p:grpSpPr>
        <a:xfrm>
          <a:off x="0" y="0"/>
          <a:ext cx="0" cy="0"/>
          <a:chOff x="0" y="0"/>
          <a:chExt cx="0" cy="0"/>
        </a:xfrm>
      </p:grpSpPr>
      <p:sp>
        <p:nvSpPr>
          <p:cNvPr id="208" name="Google Shape;208;p23"/>
          <p:cNvSpPr/>
          <p:nvPr/>
        </p:nvSpPr>
        <p:spPr>
          <a:xfrm>
            <a:off x="1" y="0"/>
            <a:ext cx="2242827" cy="2102966"/>
          </a:xfrm>
          <a:custGeom>
            <a:avLst/>
            <a:gdLst/>
            <a:ahLst/>
            <a:cxn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209" name="Google Shape;209;p23"/>
          <p:cNvSpPr/>
          <p:nvPr/>
        </p:nvSpPr>
        <p:spPr>
          <a:xfrm rot="10800000">
            <a:off x="9949173" y="4755034"/>
            <a:ext cx="2242827" cy="2102966"/>
          </a:xfrm>
          <a:custGeom>
            <a:avLst/>
            <a:gdLst/>
            <a:ahLst/>
            <a:cxn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210" name="Google Shape;210;p23"/>
          <p:cNvSpPr txBox="1">
            <a:spLocks noGrp="1"/>
          </p:cNvSpPr>
          <p:nvPr>
            <p:ph type="title"/>
          </p:nvPr>
        </p:nvSpPr>
        <p:spPr>
          <a:xfrm>
            <a:off x="758952" y="1216152"/>
            <a:ext cx="10671048" cy="768096"/>
          </a:xfrm>
          <a:prstGeom prst="rect">
            <a:avLst/>
          </a:prstGeom>
          <a:noFill/>
          <a:ln>
            <a:noFill/>
          </a:ln>
        </p:spPr>
        <p:txBody>
          <a:bodyPr spcFirstLastPara="1" wrap="square" lIns="91425" tIns="45700" rIns="91425" bIns="45700" anchor="t" anchorCtr="0">
            <a:normAutofit/>
          </a:bodyPr>
          <a:lstStyle>
            <a:lvl1pPr lvl="0" algn="ctr">
              <a:lnSpc>
                <a:spcPct val="270833"/>
              </a:lnSpc>
              <a:spcBef>
                <a:spcPts val="0"/>
              </a:spcBef>
              <a:spcAft>
                <a:spcPts val="0"/>
              </a:spcAft>
              <a:buClr>
                <a:schemeClr val="accent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1" name="Google Shape;211;p23"/>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2" name="Google Shape;212;p23"/>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3"/>
        <p:cNvGrpSpPr/>
        <p:nvPr/>
      </p:nvGrpSpPr>
      <p:grpSpPr>
        <a:xfrm>
          <a:off x="0" y="0"/>
          <a:ext cx="0" cy="0"/>
          <a:chOff x="0" y="0"/>
          <a:chExt cx="0" cy="0"/>
        </a:xfrm>
      </p:grpSpPr>
      <p:sp>
        <p:nvSpPr>
          <p:cNvPr id="214" name="Google Shape;214;p24"/>
          <p:cNvSpPr/>
          <p:nvPr/>
        </p:nvSpPr>
        <p:spPr>
          <a:xfrm>
            <a:off x="1" y="0"/>
            <a:ext cx="2242827" cy="2102966"/>
          </a:xfrm>
          <a:custGeom>
            <a:avLst/>
            <a:gdLst/>
            <a:ahLst/>
            <a:cxn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215" name="Google Shape;215;p24"/>
          <p:cNvSpPr/>
          <p:nvPr/>
        </p:nvSpPr>
        <p:spPr>
          <a:xfrm rot="10800000">
            <a:off x="9949173" y="4755034"/>
            <a:ext cx="2242827" cy="2102966"/>
          </a:xfrm>
          <a:custGeom>
            <a:avLst/>
            <a:gdLst/>
            <a:ahLst/>
            <a:cxn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216" name="Google Shape;216;p24"/>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 name="Google Shape;217;p24"/>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18"/>
        <p:cNvGrpSpPr/>
        <p:nvPr/>
      </p:nvGrpSpPr>
      <p:grpSpPr>
        <a:xfrm>
          <a:off x="0" y="0"/>
          <a:ext cx="0" cy="0"/>
          <a:chOff x="0" y="0"/>
          <a:chExt cx="0" cy="0"/>
        </a:xfrm>
      </p:grpSpPr>
      <p:sp>
        <p:nvSpPr>
          <p:cNvPr id="219" name="Google Shape;219;p25"/>
          <p:cNvSpPr/>
          <p:nvPr/>
        </p:nvSpPr>
        <p:spPr>
          <a:xfrm rot="10800000">
            <a:off x="9949173" y="4755034"/>
            <a:ext cx="2242827" cy="2102966"/>
          </a:xfrm>
          <a:custGeom>
            <a:avLst/>
            <a:gdLst/>
            <a:ahLst/>
            <a:cxn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220" name="Google Shape;220;p2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ctr">
              <a:lnSpc>
                <a:spcPct val="152343"/>
              </a:lnSpc>
              <a:spcBef>
                <a:spcPts val="0"/>
              </a:spcBef>
              <a:spcAft>
                <a:spcPts val="0"/>
              </a:spcAft>
              <a:buClr>
                <a:schemeClr val="accent6"/>
              </a:buClr>
              <a:buSzPts val="3200"/>
              <a:buFont typeface="Arial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1" name="Google Shape;221;p25"/>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360"/>
              </a:spcBef>
              <a:spcAft>
                <a:spcPts val="0"/>
              </a:spcAft>
              <a:buClr>
                <a:schemeClr val="accent6"/>
              </a:buClr>
              <a:buSzPts val="3200"/>
              <a:buChar char="•"/>
              <a:defRPr sz="3200"/>
            </a:lvl1pPr>
            <a:lvl2pPr marL="914400" lvl="1" indent="-406400" algn="l">
              <a:lnSpc>
                <a:spcPct val="100000"/>
              </a:lnSpc>
              <a:spcBef>
                <a:spcPts val="360"/>
              </a:spcBef>
              <a:spcAft>
                <a:spcPts val="0"/>
              </a:spcAft>
              <a:buClr>
                <a:schemeClr val="accent6"/>
              </a:buClr>
              <a:buSzPts val="2800"/>
              <a:buChar char="•"/>
              <a:defRPr sz="2800"/>
            </a:lvl2pPr>
            <a:lvl3pPr marL="1371600" lvl="2" indent="-381000" algn="l">
              <a:lnSpc>
                <a:spcPct val="100000"/>
              </a:lnSpc>
              <a:spcBef>
                <a:spcPts val="360"/>
              </a:spcBef>
              <a:spcAft>
                <a:spcPts val="0"/>
              </a:spcAft>
              <a:buClr>
                <a:schemeClr val="accent6"/>
              </a:buClr>
              <a:buSzPts val="2400"/>
              <a:buChar char="•"/>
              <a:defRPr sz="2400"/>
            </a:lvl3pPr>
            <a:lvl4pPr marL="1828800" lvl="3" indent="-355600" algn="l">
              <a:lnSpc>
                <a:spcPct val="100000"/>
              </a:lnSpc>
              <a:spcBef>
                <a:spcPts val="360"/>
              </a:spcBef>
              <a:spcAft>
                <a:spcPts val="0"/>
              </a:spcAft>
              <a:buClr>
                <a:schemeClr val="accent6"/>
              </a:buClr>
              <a:buSzPts val="2000"/>
              <a:buChar char="•"/>
              <a:defRPr sz="2000"/>
            </a:lvl4pPr>
            <a:lvl5pPr marL="2286000" lvl="4" indent="-355600" algn="l">
              <a:lnSpc>
                <a:spcPct val="100000"/>
              </a:lnSpc>
              <a:spcBef>
                <a:spcPts val="360"/>
              </a:spcBef>
              <a:spcAft>
                <a:spcPts val="0"/>
              </a:spcAft>
              <a:buClr>
                <a:schemeClr val="accent6"/>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22" name="Google Shape;222;p25"/>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6"/>
              </a:buClr>
              <a:buSzPts val="1600"/>
              <a:buNone/>
              <a:defRPr sz="1600"/>
            </a:lvl1pPr>
            <a:lvl2pPr marL="914400" lvl="1" indent="-228600" algn="l">
              <a:lnSpc>
                <a:spcPct val="100000"/>
              </a:lnSpc>
              <a:spcBef>
                <a:spcPts val="360"/>
              </a:spcBef>
              <a:spcAft>
                <a:spcPts val="0"/>
              </a:spcAft>
              <a:buClr>
                <a:schemeClr val="accent6"/>
              </a:buClr>
              <a:buSzPts val="1400"/>
              <a:buNone/>
              <a:defRPr sz="1400"/>
            </a:lvl2pPr>
            <a:lvl3pPr marL="1371600" lvl="2" indent="-228600" algn="l">
              <a:lnSpc>
                <a:spcPct val="100000"/>
              </a:lnSpc>
              <a:spcBef>
                <a:spcPts val="360"/>
              </a:spcBef>
              <a:spcAft>
                <a:spcPts val="0"/>
              </a:spcAft>
              <a:buClr>
                <a:schemeClr val="accent6"/>
              </a:buClr>
              <a:buSzPts val="1200"/>
              <a:buNone/>
              <a:defRPr sz="1200"/>
            </a:lvl3pPr>
            <a:lvl4pPr marL="1828800" lvl="3" indent="-228600" algn="l">
              <a:lnSpc>
                <a:spcPct val="100000"/>
              </a:lnSpc>
              <a:spcBef>
                <a:spcPts val="360"/>
              </a:spcBef>
              <a:spcAft>
                <a:spcPts val="0"/>
              </a:spcAft>
              <a:buClr>
                <a:schemeClr val="accent6"/>
              </a:buClr>
              <a:buSzPts val="1000"/>
              <a:buNone/>
              <a:defRPr sz="1000"/>
            </a:lvl4pPr>
            <a:lvl5pPr marL="2286000" lvl="4" indent="-228600" algn="l">
              <a:lnSpc>
                <a:spcPct val="100000"/>
              </a:lnSpc>
              <a:spcBef>
                <a:spcPts val="360"/>
              </a:spcBef>
              <a:spcAft>
                <a:spcPts val="0"/>
              </a:spcAft>
              <a:buClr>
                <a:schemeClr val="accent6"/>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23" name="Google Shape;223;p25"/>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4" name="Google Shape;224;p25"/>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hart">
  <p:cSld name="Title and Chart">
    <p:spTree>
      <p:nvGrpSpPr>
        <p:cNvPr id="1" name="Shape 16"/>
        <p:cNvGrpSpPr/>
        <p:nvPr/>
      </p:nvGrpSpPr>
      <p:grpSpPr>
        <a:xfrm>
          <a:off x="0" y="0"/>
          <a:ext cx="0" cy="0"/>
          <a:chOff x="0" y="0"/>
          <a:chExt cx="0" cy="0"/>
        </a:xfrm>
      </p:grpSpPr>
      <p:sp>
        <p:nvSpPr>
          <p:cNvPr id="17" name="Google Shape;17;p8"/>
          <p:cNvSpPr/>
          <p:nvPr/>
        </p:nvSpPr>
        <p:spPr>
          <a:xfrm>
            <a:off x="1" y="0"/>
            <a:ext cx="2242827" cy="2102966"/>
          </a:xfrm>
          <a:custGeom>
            <a:avLst/>
            <a:gdLst/>
            <a:ahLst/>
            <a:cxn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18" name="Google Shape;18;p8"/>
          <p:cNvSpPr txBox="1">
            <a:spLocks noGrp="1"/>
          </p:cNvSpPr>
          <p:nvPr>
            <p:ph type="title"/>
          </p:nvPr>
        </p:nvSpPr>
        <p:spPr>
          <a:xfrm>
            <a:off x="758952" y="1216152"/>
            <a:ext cx="10671048" cy="768096"/>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Clr>
                <a:schemeClr val="accent6"/>
              </a:buClr>
              <a:buSzPts val="4400"/>
              <a:buFont typeface="Arial Black"/>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8"/>
          <p:cNvSpPr txBox="1">
            <a:spLocks noGrp="1"/>
          </p:cNvSpPr>
          <p:nvPr>
            <p:ph type="body" idx="1"/>
          </p:nvPr>
        </p:nvSpPr>
        <p:spPr>
          <a:xfrm>
            <a:off x="539496" y="2103120"/>
            <a:ext cx="11119104" cy="443484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accent6"/>
              </a:buClr>
              <a:buSzPts val="1800"/>
              <a:buChar char="•"/>
              <a:defRPr sz="1800"/>
            </a:lvl1pPr>
            <a:lvl2pPr marL="914400" lvl="1" indent="-330200" algn="l">
              <a:lnSpc>
                <a:spcPct val="100000"/>
              </a:lnSpc>
              <a:spcBef>
                <a:spcPts val="360"/>
              </a:spcBef>
              <a:spcAft>
                <a:spcPts val="0"/>
              </a:spcAft>
              <a:buClr>
                <a:schemeClr val="accent6"/>
              </a:buClr>
              <a:buSzPts val="1600"/>
              <a:buChar char="•"/>
              <a:defRPr sz="1600"/>
            </a:lvl2pPr>
            <a:lvl3pPr marL="1371600" lvl="2" indent="-317500" algn="l">
              <a:lnSpc>
                <a:spcPct val="100000"/>
              </a:lnSpc>
              <a:spcBef>
                <a:spcPts val="360"/>
              </a:spcBef>
              <a:spcAft>
                <a:spcPts val="0"/>
              </a:spcAft>
              <a:buClr>
                <a:schemeClr val="accent6"/>
              </a:buClr>
              <a:buSzPts val="1400"/>
              <a:buChar char="•"/>
              <a:defRPr sz="1400"/>
            </a:lvl3pPr>
            <a:lvl4pPr marL="1828800" lvl="3" indent="-304800" algn="l">
              <a:lnSpc>
                <a:spcPct val="100000"/>
              </a:lnSpc>
              <a:spcBef>
                <a:spcPts val="360"/>
              </a:spcBef>
              <a:spcAft>
                <a:spcPts val="0"/>
              </a:spcAft>
              <a:buClr>
                <a:schemeClr val="accent6"/>
              </a:buClr>
              <a:buSzPts val="1200"/>
              <a:buChar char="•"/>
              <a:defRPr sz="1200"/>
            </a:lvl4pPr>
            <a:lvl5pPr marL="2286000" lvl="4" indent="-304800" algn="l">
              <a:lnSpc>
                <a:spcPct val="100000"/>
              </a:lnSpc>
              <a:spcBef>
                <a:spcPts val="360"/>
              </a:spcBef>
              <a:spcAft>
                <a:spcPts val="0"/>
              </a:spcAft>
              <a:buClr>
                <a:schemeClr val="accent6"/>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8"/>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8"/>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25"/>
        <p:cNvGrpSpPr/>
        <p:nvPr/>
      </p:nvGrpSpPr>
      <p:grpSpPr>
        <a:xfrm>
          <a:off x="0" y="0"/>
          <a:ext cx="0" cy="0"/>
          <a:chOff x="0" y="0"/>
          <a:chExt cx="0" cy="0"/>
        </a:xfrm>
      </p:grpSpPr>
      <p:sp>
        <p:nvSpPr>
          <p:cNvPr id="226" name="Google Shape;226;p26"/>
          <p:cNvSpPr/>
          <p:nvPr/>
        </p:nvSpPr>
        <p:spPr>
          <a:xfrm rot="10800000">
            <a:off x="9949173" y="4755034"/>
            <a:ext cx="2242827" cy="2102966"/>
          </a:xfrm>
          <a:custGeom>
            <a:avLst/>
            <a:gdLst/>
            <a:ahLst/>
            <a:cxn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227" name="Google Shape;227;p2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ctr">
              <a:lnSpc>
                <a:spcPct val="152343"/>
              </a:lnSpc>
              <a:spcBef>
                <a:spcPts val="0"/>
              </a:spcBef>
              <a:spcAft>
                <a:spcPts val="0"/>
              </a:spcAft>
              <a:buClr>
                <a:schemeClr val="accent6"/>
              </a:buClr>
              <a:buSzPts val="3200"/>
              <a:buFont typeface="Arial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8" name="Google Shape;228;p26"/>
          <p:cNvSpPr>
            <a:spLocks noGrp="1"/>
          </p:cNvSpPr>
          <p:nvPr>
            <p:ph type="pic" idx="2"/>
          </p:nvPr>
        </p:nvSpPr>
        <p:spPr>
          <a:xfrm>
            <a:off x="5183188" y="987425"/>
            <a:ext cx="6172200" cy="4873625"/>
          </a:xfrm>
          <a:prstGeom prst="rect">
            <a:avLst/>
          </a:prstGeom>
          <a:noFill/>
          <a:ln>
            <a:noFill/>
          </a:ln>
        </p:spPr>
      </p:sp>
      <p:sp>
        <p:nvSpPr>
          <p:cNvPr id="229" name="Google Shape;229;p2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6"/>
              </a:buClr>
              <a:buSzPts val="1600"/>
              <a:buNone/>
              <a:defRPr sz="1600"/>
            </a:lvl1pPr>
            <a:lvl2pPr marL="914400" lvl="1" indent="-228600" algn="l">
              <a:lnSpc>
                <a:spcPct val="100000"/>
              </a:lnSpc>
              <a:spcBef>
                <a:spcPts val="360"/>
              </a:spcBef>
              <a:spcAft>
                <a:spcPts val="0"/>
              </a:spcAft>
              <a:buClr>
                <a:schemeClr val="accent6"/>
              </a:buClr>
              <a:buSzPts val="1400"/>
              <a:buNone/>
              <a:defRPr sz="1400"/>
            </a:lvl2pPr>
            <a:lvl3pPr marL="1371600" lvl="2" indent="-228600" algn="l">
              <a:lnSpc>
                <a:spcPct val="100000"/>
              </a:lnSpc>
              <a:spcBef>
                <a:spcPts val="360"/>
              </a:spcBef>
              <a:spcAft>
                <a:spcPts val="0"/>
              </a:spcAft>
              <a:buClr>
                <a:schemeClr val="accent6"/>
              </a:buClr>
              <a:buSzPts val="1200"/>
              <a:buNone/>
              <a:defRPr sz="1200"/>
            </a:lvl3pPr>
            <a:lvl4pPr marL="1828800" lvl="3" indent="-228600" algn="l">
              <a:lnSpc>
                <a:spcPct val="100000"/>
              </a:lnSpc>
              <a:spcBef>
                <a:spcPts val="360"/>
              </a:spcBef>
              <a:spcAft>
                <a:spcPts val="0"/>
              </a:spcAft>
              <a:buClr>
                <a:schemeClr val="accent6"/>
              </a:buClr>
              <a:buSzPts val="1000"/>
              <a:buNone/>
              <a:defRPr sz="1000"/>
            </a:lvl4pPr>
            <a:lvl5pPr marL="2286000" lvl="4" indent="-228600" algn="l">
              <a:lnSpc>
                <a:spcPct val="100000"/>
              </a:lnSpc>
              <a:spcBef>
                <a:spcPts val="360"/>
              </a:spcBef>
              <a:spcAft>
                <a:spcPts val="0"/>
              </a:spcAft>
              <a:buClr>
                <a:schemeClr val="accent6"/>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30" name="Google Shape;230;p26"/>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1" name="Google Shape;231;p26"/>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22"/>
        <p:cNvGrpSpPr/>
        <p:nvPr/>
      </p:nvGrpSpPr>
      <p:grpSpPr>
        <a:xfrm>
          <a:off x="0" y="0"/>
          <a:ext cx="0" cy="0"/>
          <a:chOff x="0" y="0"/>
          <a:chExt cx="0" cy="0"/>
        </a:xfrm>
      </p:grpSpPr>
      <p:grpSp>
        <p:nvGrpSpPr>
          <p:cNvPr id="23" name="Google Shape;23;p9"/>
          <p:cNvGrpSpPr/>
          <p:nvPr/>
        </p:nvGrpSpPr>
        <p:grpSpPr>
          <a:xfrm>
            <a:off x="6452303" y="3405019"/>
            <a:ext cx="5739697" cy="3467971"/>
            <a:chOff x="5009037" y="2525712"/>
            <a:chExt cx="7170193" cy="4332288"/>
          </a:xfrm>
        </p:grpSpPr>
        <p:sp>
          <p:nvSpPr>
            <p:cNvPr id="24" name="Google Shape;24;p9"/>
            <p:cNvSpPr/>
            <p:nvPr/>
          </p:nvSpPr>
          <p:spPr>
            <a:xfrm>
              <a:off x="5009037" y="2525712"/>
              <a:ext cx="3601721" cy="4332288"/>
            </a:xfrm>
            <a:custGeom>
              <a:avLst/>
              <a:gdLst/>
              <a:ahLst/>
              <a:cxnLst/>
              <a:rect l="l" t="t" r="r" b="b"/>
              <a:pathLst>
                <a:path w="1198" h="1441" extrusionOk="0">
                  <a:moveTo>
                    <a:pt x="1198" y="0"/>
                  </a:moveTo>
                  <a:lnTo>
                    <a:pt x="0" y="1441"/>
                  </a:lnTo>
                  <a:lnTo>
                    <a:pt x="1198" y="1441"/>
                  </a:lnTo>
                  <a:lnTo>
                    <a:pt x="1198"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25" name="Google Shape;25;p9"/>
            <p:cNvSpPr/>
            <p:nvPr/>
          </p:nvSpPr>
          <p:spPr>
            <a:xfrm>
              <a:off x="8589536" y="2525712"/>
              <a:ext cx="3589694" cy="4332288"/>
            </a:xfrm>
            <a:custGeom>
              <a:avLst/>
              <a:gdLst/>
              <a:ahLst/>
              <a:cxnLst/>
              <a:rect l="l" t="t" r="r" b="b"/>
              <a:pathLst>
                <a:path w="1194" h="1441" extrusionOk="0">
                  <a:moveTo>
                    <a:pt x="0" y="0"/>
                  </a:moveTo>
                  <a:lnTo>
                    <a:pt x="1194" y="1441"/>
                  </a:lnTo>
                  <a:lnTo>
                    <a:pt x="0" y="1441"/>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grpSp>
      <p:grpSp>
        <p:nvGrpSpPr>
          <p:cNvPr id="26" name="Google Shape;26;p9"/>
          <p:cNvGrpSpPr/>
          <p:nvPr/>
        </p:nvGrpSpPr>
        <p:grpSpPr>
          <a:xfrm rot="10800000">
            <a:off x="6465610" y="0"/>
            <a:ext cx="5739697" cy="3467971"/>
            <a:chOff x="5183405" y="2678112"/>
            <a:chExt cx="7170193" cy="4332288"/>
          </a:xfrm>
        </p:grpSpPr>
        <p:sp>
          <p:nvSpPr>
            <p:cNvPr id="27" name="Google Shape;27;p9"/>
            <p:cNvSpPr/>
            <p:nvPr/>
          </p:nvSpPr>
          <p:spPr>
            <a:xfrm>
              <a:off x="5183405" y="2678112"/>
              <a:ext cx="3601721" cy="4332288"/>
            </a:xfrm>
            <a:custGeom>
              <a:avLst/>
              <a:gdLst/>
              <a:ahLst/>
              <a:cxnLst/>
              <a:rect l="l" t="t" r="r" b="b"/>
              <a:pathLst>
                <a:path w="1198" h="1441" extrusionOk="0">
                  <a:moveTo>
                    <a:pt x="1198" y="0"/>
                  </a:moveTo>
                  <a:lnTo>
                    <a:pt x="0" y="1441"/>
                  </a:lnTo>
                  <a:lnTo>
                    <a:pt x="1198" y="1441"/>
                  </a:lnTo>
                  <a:lnTo>
                    <a:pt x="1198"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28" name="Google Shape;28;p9"/>
            <p:cNvSpPr/>
            <p:nvPr/>
          </p:nvSpPr>
          <p:spPr>
            <a:xfrm>
              <a:off x="8763903" y="2678112"/>
              <a:ext cx="3589695" cy="4332288"/>
            </a:xfrm>
            <a:custGeom>
              <a:avLst/>
              <a:gdLst/>
              <a:ahLst/>
              <a:cxnLst/>
              <a:rect l="l" t="t" r="r" b="b"/>
              <a:pathLst>
                <a:path w="1194" h="1441" extrusionOk="0">
                  <a:moveTo>
                    <a:pt x="0" y="0"/>
                  </a:moveTo>
                  <a:lnTo>
                    <a:pt x="1194" y="1441"/>
                  </a:lnTo>
                  <a:lnTo>
                    <a:pt x="0" y="1441"/>
                  </a:lnTo>
                  <a:lnTo>
                    <a:pt x="0" y="0"/>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grpSp>
      <p:sp>
        <p:nvSpPr>
          <p:cNvPr id="29" name="Google Shape;29;p9" descr="preencoded.png"/>
          <p:cNvSpPr/>
          <p:nvPr/>
        </p:nvSpPr>
        <p:spPr>
          <a:xfrm>
            <a:off x="7642518" y="4577658"/>
            <a:ext cx="775021" cy="775021"/>
          </a:xfrm>
          <a:custGeom>
            <a:avLst/>
            <a:gdLst/>
            <a:ahLst/>
            <a:cxnLst/>
            <a:rect l="l" t="t" r="r" b="b"/>
            <a:pathLst>
              <a:path w="775021" h="775021" extrusionOk="0">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30" name="Google Shape;30;p9"/>
          <p:cNvSpPr txBox="1">
            <a:spLocks noGrp="1"/>
          </p:cNvSpPr>
          <p:nvPr>
            <p:ph type="title"/>
          </p:nvPr>
        </p:nvSpPr>
        <p:spPr>
          <a:xfrm>
            <a:off x="1499616" y="1901952"/>
            <a:ext cx="5693664" cy="76809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6"/>
              </a:buClr>
              <a:buSzPts val="4400"/>
              <a:buFont typeface="Arial Black"/>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9"/>
          <p:cNvSpPr txBox="1">
            <a:spLocks noGrp="1"/>
          </p:cNvSpPr>
          <p:nvPr>
            <p:ph type="body" idx="1"/>
          </p:nvPr>
        </p:nvSpPr>
        <p:spPr>
          <a:xfrm>
            <a:off x="1499616" y="2770632"/>
            <a:ext cx="5693664" cy="3122168"/>
          </a:xfrm>
          <a:prstGeom prst="rect">
            <a:avLst/>
          </a:prstGeom>
          <a:noFill/>
          <a:ln>
            <a:noFill/>
          </a:ln>
        </p:spPr>
        <p:txBody>
          <a:bodyPr spcFirstLastPara="1" wrap="square" lIns="91425" tIns="45700" rIns="91425" bIns="45700" anchor="t" anchorCtr="0">
            <a:noAutofit/>
          </a:bodyPr>
          <a:lstStyle>
            <a:lvl1pPr marL="457200" lvl="0" indent="-228600" algn="l">
              <a:lnSpc>
                <a:spcPct val="150000"/>
              </a:lnSpc>
              <a:spcBef>
                <a:spcPts val="0"/>
              </a:spcBef>
              <a:spcAft>
                <a:spcPts val="0"/>
              </a:spcAft>
              <a:buClr>
                <a:schemeClr val="accent6"/>
              </a:buClr>
              <a:buSzPts val="2400"/>
              <a:buNone/>
              <a:defRPr sz="2400"/>
            </a:lvl1pPr>
            <a:lvl2pPr marL="914400" lvl="1" indent="-355600" algn="l">
              <a:lnSpc>
                <a:spcPct val="150000"/>
              </a:lnSpc>
              <a:spcBef>
                <a:spcPts val="0"/>
              </a:spcBef>
              <a:spcAft>
                <a:spcPts val="0"/>
              </a:spcAft>
              <a:buClr>
                <a:schemeClr val="accent6"/>
              </a:buClr>
              <a:buSzPts val="2000"/>
              <a:buChar char="•"/>
              <a:defRPr sz="2000"/>
            </a:lvl2pPr>
            <a:lvl3pPr marL="1371600" lvl="2" indent="-342900" algn="l">
              <a:lnSpc>
                <a:spcPct val="150000"/>
              </a:lnSpc>
              <a:spcBef>
                <a:spcPts val="0"/>
              </a:spcBef>
              <a:spcAft>
                <a:spcPts val="0"/>
              </a:spcAft>
              <a:buClr>
                <a:schemeClr val="accent6"/>
              </a:buClr>
              <a:buSzPts val="1800"/>
              <a:buChar char="•"/>
              <a:defRPr sz="1800"/>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Introduction" type="obj">
  <p:cSld name="OBJECT">
    <p:spTree>
      <p:nvGrpSpPr>
        <p:cNvPr id="1" name="Shape 32"/>
        <p:cNvGrpSpPr/>
        <p:nvPr/>
      </p:nvGrpSpPr>
      <p:grpSpPr>
        <a:xfrm>
          <a:off x="0" y="0"/>
          <a:ext cx="0" cy="0"/>
          <a:chOff x="0" y="0"/>
          <a:chExt cx="0" cy="0"/>
        </a:xfrm>
      </p:grpSpPr>
      <p:sp>
        <p:nvSpPr>
          <p:cNvPr id="33" name="Google Shape;33;p10"/>
          <p:cNvSpPr/>
          <p:nvPr/>
        </p:nvSpPr>
        <p:spPr>
          <a:xfrm>
            <a:off x="0" y="3427336"/>
            <a:ext cx="3430200" cy="3430665"/>
          </a:xfrm>
          <a:custGeom>
            <a:avLst/>
            <a:gdLst/>
            <a:ahLst/>
            <a:cxnLst/>
            <a:rect l="l" t="t" r="r" b="b"/>
            <a:pathLst>
              <a:path w="3430200" h="3430665" extrusionOk="0">
                <a:moveTo>
                  <a:pt x="0" y="0"/>
                </a:moveTo>
                <a:lnTo>
                  <a:pt x="3430200" y="0"/>
                </a:lnTo>
                <a:lnTo>
                  <a:pt x="3430200" y="3430665"/>
                </a:lnTo>
                <a:lnTo>
                  <a:pt x="0" y="3430665"/>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34" name="Google Shape;34;p10"/>
          <p:cNvSpPr/>
          <p:nvPr/>
        </p:nvSpPr>
        <p:spPr>
          <a:xfrm>
            <a:off x="0" y="3427336"/>
            <a:ext cx="3430200" cy="3430665"/>
          </a:xfrm>
          <a:custGeom>
            <a:avLst/>
            <a:gdLst/>
            <a:ahLst/>
            <a:cxnLst/>
            <a:rect l="l" t="t" r="r" b="b"/>
            <a:pathLst>
              <a:path w="3430200" h="3430665" extrusionOk="0">
                <a:moveTo>
                  <a:pt x="3430200" y="0"/>
                </a:moveTo>
                <a:lnTo>
                  <a:pt x="3430200" y="3430665"/>
                </a:lnTo>
                <a:lnTo>
                  <a:pt x="0" y="3430665"/>
                </a:lnTo>
                <a:lnTo>
                  <a:pt x="0" y="3417531"/>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35" name="Google Shape;35;p10"/>
          <p:cNvSpPr/>
          <p:nvPr/>
        </p:nvSpPr>
        <p:spPr>
          <a:xfrm>
            <a:off x="1" y="1"/>
            <a:ext cx="3423785" cy="3437345"/>
          </a:xfrm>
          <a:custGeom>
            <a:avLst/>
            <a:gdLst/>
            <a:ahLst/>
            <a:cxnLst/>
            <a:rect l="l" t="t" r="r" b="b"/>
            <a:pathLst>
              <a:path w="3423785" h="3437345" extrusionOk="0">
                <a:moveTo>
                  <a:pt x="0" y="0"/>
                </a:moveTo>
                <a:lnTo>
                  <a:pt x="3423785" y="0"/>
                </a:lnTo>
                <a:lnTo>
                  <a:pt x="3423785" y="3437345"/>
                </a:lnTo>
                <a:lnTo>
                  <a:pt x="0" y="3437345"/>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36" name="Google Shape;36;p10"/>
          <p:cNvSpPr txBox="1">
            <a:spLocks noGrp="1"/>
          </p:cNvSpPr>
          <p:nvPr>
            <p:ph type="title"/>
          </p:nvPr>
        </p:nvSpPr>
        <p:spPr>
          <a:xfrm>
            <a:off x="4224528" y="2276856"/>
            <a:ext cx="6766560" cy="768096"/>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6"/>
              </a:buClr>
              <a:buSzPts val="4400"/>
              <a:buFont typeface="Arial Black"/>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10"/>
          <p:cNvSpPr txBox="1">
            <a:spLocks noGrp="1"/>
          </p:cNvSpPr>
          <p:nvPr>
            <p:ph type="body" idx="1"/>
          </p:nvPr>
        </p:nvSpPr>
        <p:spPr>
          <a:xfrm>
            <a:off x="4224528" y="3222752"/>
            <a:ext cx="6766560" cy="2700528"/>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60"/>
              </a:spcBef>
              <a:spcAft>
                <a:spcPts val="0"/>
              </a:spcAft>
              <a:buClr>
                <a:schemeClr val="accent6"/>
              </a:buClr>
              <a:buSzPts val="1500"/>
              <a:buNone/>
              <a:defRPr sz="1500"/>
            </a:lvl1pPr>
            <a:lvl2pPr marL="914400" lvl="1" indent="-323850" algn="l">
              <a:lnSpc>
                <a:spcPct val="100000"/>
              </a:lnSpc>
              <a:spcBef>
                <a:spcPts val="360"/>
              </a:spcBef>
              <a:spcAft>
                <a:spcPts val="0"/>
              </a:spcAft>
              <a:buClr>
                <a:schemeClr val="accent6"/>
              </a:buClr>
              <a:buSzPts val="1500"/>
              <a:buChar char="•"/>
              <a:defRPr sz="1500"/>
            </a:lvl2pPr>
            <a:lvl3pPr marL="1371600" lvl="2" indent="-323850" algn="l">
              <a:lnSpc>
                <a:spcPct val="100000"/>
              </a:lnSpc>
              <a:spcBef>
                <a:spcPts val="360"/>
              </a:spcBef>
              <a:spcAft>
                <a:spcPts val="0"/>
              </a:spcAft>
              <a:buClr>
                <a:schemeClr val="accent6"/>
              </a:buClr>
              <a:buSzPts val="1500"/>
              <a:buChar char="•"/>
              <a:defRPr sz="1500"/>
            </a:lvl3pPr>
            <a:lvl4pPr marL="1828800" lvl="3" indent="-323850" algn="l">
              <a:lnSpc>
                <a:spcPct val="100000"/>
              </a:lnSpc>
              <a:spcBef>
                <a:spcPts val="360"/>
              </a:spcBef>
              <a:spcAft>
                <a:spcPts val="0"/>
              </a:spcAft>
              <a:buClr>
                <a:schemeClr val="accent6"/>
              </a:buClr>
              <a:buSzPts val="1500"/>
              <a:buChar char="•"/>
              <a:defRPr sz="1500"/>
            </a:lvl4pPr>
            <a:lvl5pPr marL="2286000" lvl="4" indent="-323850" algn="l">
              <a:lnSpc>
                <a:spcPct val="100000"/>
              </a:lnSpc>
              <a:spcBef>
                <a:spcPts val="360"/>
              </a:spcBef>
              <a:spcAft>
                <a:spcPts val="0"/>
              </a:spcAft>
              <a:buClr>
                <a:schemeClr val="accent6"/>
              </a:buClr>
              <a:buSzPts val="1500"/>
              <a:buChar char="•"/>
              <a:defRPr sz="15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10"/>
          <p:cNvSpPr txBox="1">
            <a:spLocks noGrp="1"/>
          </p:cNvSpPr>
          <p:nvPr>
            <p:ph type="ftr" idx="11"/>
          </p:nvPr>
        </p:nvSpPr>
        <p:spPr>
          <a:xfrm>
            <a:off x="4224528"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0"/>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40" name="Google Shape;40;p10"/>
          <p:cNvSpPr/>
          <p:nvPr/>
        </p:nvSpPr>
        <p:spPr>
          <a:xfrm>
            <a:off x="1" y="869"/>
            <a:ext cx="3423785" cy="3436477"/>
          </a:xfrm>
          <a:custGeom>
            <a:avLst/>
            <a:gdLst/>
            <a:ahLst/>
            <a:cxnLst/>
            <a:rect l="l" t="t" r="r" b="b"/>
            <a:pathLst>
              <a:path w="3423785" h="3436477" extrusionOk="0">
                <a:moveTo>
                  <a:pt x="0" y="0"/>
                </a:moveTo>
                <a:lnTo>
                  <a:pt x="3423785" y="3436477"/>
                </a:lnTo>
                <a:lnTo>
                  <a:pt x="0" y="343647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sp>
        <p:nvSpPr>
          <p:cNvPr id="42" name="Google Shape;42;p11"/>
          <p:cNvSpPr/>
          <p:nvPr/>
        </p:nvSpPr>
        <p:spPr>
          <a:xfrm>
            <a:off x="2062836" y="686475"/>
            <a:ext cx="7774629" cy="6193018"/>
          </a:xfrm>
          <a:custGeom>
            <a:avLst/>
            <a:gdLst/>
            <a:ahLst/>
            <a:cxnLst/>
            <a:rect l="l" t="t" r="r" b="b"/>
            <a:pathLst>
              <a:path w="7774629" h="6193018" extrusionOk="0">
                <a:moveTo>
                  <a:pt x="3887320" y="0"/>
                </a:moveTo>
                <a:cubicBezTo>
                  <a:pt x="6034243" y="0"/>
                  <a:pt x="7774629" y="1739299"/>
                  <a:pt x="7774629" y="3884811"/>
                </a:cubicBezTo>
                <a:lnTo>
                  <a:pt x="7774629" y="6193018"/>
                </a:lnTo>
                <a:lnTo>
                  <a:pt x="0" y="6193018"/>
                </a:lnTo>
                <a:lnTo>
                  <a:pt x="0" y="3884811"/>
                </a:lnTo>
                <a:cubicBezTo>
                  <a:pt x="0" y="1739299"/>
                  <a:pt x="1740414" y="0"/>
                  <a:pt x="3887320" y="0"/>
                </a:cubicBezTo>
                <a:close/>
              </a:path>
            </a:pathLst>
          </a:custGeom>
          <a:solidFill>
            <a:srgbClr val="F8E7E7">
              <a:alpha val="98823"/>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43" name="Google Shape;43;p11"/>
          <p:cNvSpPr/>
          <p:nvPr/>
        </p:nvSpPr>
        <p:spPr>
          <a:xfrm>
            <a:off x="7610252" y="1"/>
            <a:ext cx="2273668" cy="3147998"/>
          </a:xfrm>
          <a:custGeom>
            <a:avLst/>
            <a:gdLst/>
            <a:ahLst/>
            <a:cxnLst/>
            <a:rect l="l" t="t" r="r" b="b"/>
            <a:pathLst>
              <a:path w="2273668" h="3147998" extrusionOk="0">
                <a:moveTo>
                  <a:pt x="183295" y="0"/>
                </a:moveTo>
                <a:lnTo>
                  <a:pt x="2273668" y="0"/>
                </a:lnTo>
                <a:lnTo>
                  <a:pt x="2273668" y="3147998"/>
                </a:lnTo>
                <a:lnTo>
                  <a:pt x="2096300" y="3147998"/>
                </a:lnTo>
                <a:lnTo>
                  <a:pt x="2033714" y="3144814"/>
                </a:lnTo>
                <a:cubicBezTo>
                  <a:pt x="895944" y="3028420"/>
                  <a:pt x="0" y="2060597"/>
                  <a:pt x="0" y="886966"/>
                </a:cubicBezTo>
                <a:cubicBezTo>
                  <a:pt x="0" y="576250"/>
                  <a:pt x="63712" y="279606"/>
                  <a:pt x="178732" y="941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44" name="Google Shape;44;p11"/>
          <p:cNvSpPr/>
          <p:nvPr/>
        </p:nvSpPr>
        <p:spPr>
          <a:xfrm>
            <a:off x="9883919" y="2"/>
            <a:ext cx="2254928" cy="3141557"/>
          </a:xfrm>
          <a:custGeom>
            <a:avLst/>
            <a:gdLst/>
            <a:ahLst/>
            <a:cxnLst/>
            <a:rect l="l" t="t" r="r" b="b"/>
            <a:pathLst>
              <a:path w="2254928" h="3141557" extrusionOk="0">
                <a:moveTo>
                  <a:pt x="0" y="0"/>
                </a:moveTo>
                <a:lnTo>
                  <a:pt x="2080472" y="0"/>
                </a:lnTo>
                <a:lnTo>
                  <a:pt x="2154269" y="202607"/>
                </a:lnTo>
                <a:cubicBezTo>
                  <a:pt x="2219730" y="414134"/>
                  <a:pt x="2254928" y="638939"/>
                  <a:pt x="2254928" y="871976"/>
                </a:cubicBezTo>
                <a:cubicBezTo>
                  <a:pt x="2254928" y="2045607"/>
                  <a:pt x="1374977" y="3005515"/>
                  <a:pt x="231934" y="3128339"/>
                </a:cubicBezTo>
                <a:lnTo>
                  <a:pt x="19" y="3141557"/>
                </a:lnTo>
                <a:lnTo>
                  <a:pt x="0" y="3141557"/>
                </a:lnTo>
                <a:lnTo>
                  <a:pt x="0" y="2729990"/>
                </a:lnTo>
                <a:lnTo>
                  <a:pt x="0" y="2344136"/>
                </a:lnTo>
                <a:lnTo>
                  <a:pt x="0" y="1983167"/>
                </a:lnTo>
                <a:lnTo>
                  <a:pt x="0" y="1646252"/>
                </a:lnTo>
                <a:lnTo>
                  <a:pt x="0" y="1332565"/>
                </a:lnTo>
                <a:lnTo>
                  <a:pt x="0" y="1041273"/>
                </a:lnTo>
                <a:lnTo>
                  <a:pt x="0" y="771549"/>
                </a:lnTo>
                <a:lnTo>
                  <a:pt x="0" y="522561"/>
                </a:lnTo>
                <a:lnTo>
                  <a:pt x="0" y="293482"/>
                </a:lnTo>
                <a:lnTo>
                  <a:pt x="0" y="83481"/>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45" name="Google Shape;45;p11"/>
          <p:cNvSpPr/>
          <p:nvPr/>
        </p:nvSpPr>
        <p:spPr>
          <a:xfrm>
            <a:off x="8395730" y="2"/>
            <a:ext cx="2959203" cy="2352793"/>
          </a:xfrm>
          <a:custGeom>
            <a:avLst/>
            <a:gdLst/>
            <a:ahLst/>
            <a:cxnLst/>
            <a:rect l="l" t="t" r="r" b="b"/>
            <a:pathLst>
              <a:path w="2959203" h="2352793" extrusionOk="0">
                <a:moveTo>
                  <a:pt x="289830" y="0"/>
                </a:moveTo>
                <a:lnTo>
                  <a:pt x="2669374" y="0"/>
                </a:lnTo>
                <a:lnTo>
                  <a:pt x="2706511" y="49584"/>
                </a:lnTo>
                <a:cubicBezTo>
                  <a:pt x="2839459" y="246061"/>
                  <a:pt x="2926309" y="476187"/>
                  <a:pt x="2951565" y="724493"/>
                </a:cubicBezTo>
                <a:lnTo>
                  <a:pt x="2959203" y="875514"/>
                </a:lnTo>
                <a:lnTo>
                  <a:pt x="2959203" y="875554"/>
                </a:lnTo>
                <a:lnTo>
                  <a:pt x="2951565" y="1026575"/>
                </a:lnTo>
                <a:cubicBezTo>
                  <a:pt x="2875795" y="1771492"/>
                  <a:pt x="2245691" y="2352793"/>
                  <a:pt x="1479602" y="2352793"/>
                </a:cubicBezTo>
                <a:cubicBezTo>
                  <a:pt x="662440" y="2352793"/>
                  <a:pt x="0" y="1691401"/>
                  <a:pt x="0" y="875534"/>
                </a:cubicBezTo>
                <a:cubicBezTo>
                  <a:pt x="0" y="569583"/>
                  <a:pt x="93156" y="285356"/>
                  <a:pt x="252694" y="4958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46" name="Google Shape;46;p11"/>
          <p:cNvSpPr/>
          <p:nvPr/>
        </p:nvSpPr>
        <p:spPr>
          <a:xfrm>
            <a:off x="1390854" y="3130662"/>
            <a:ext cx="3106248" cy="3748831"/>
          </a:xfrm>
          <a:custGeom>
            <a:avLst/>
            <a:gdLst/>
            <a:ahLst/>
            <a:cxnLst/>
            <a:rect l="l" t="t" r="r" b="b"/>
            <a:pathLst>
              <a:path w="3106248" h="3748831" extrusionOk="0">
                <a:moveTo>
                  <a:pt x="0" y="0"/>
                </a:moveTo>
                <a:lnTo>
                  <a:pt x="3106248" y="3748831"/>
                </a:lnTo>
                <a:lnTo>
                  <a:pt x="0" y="3748831"/>
                </a:lnTo>
                <a:close/>
              </a:path>
            </a:pathLst>
          </a:custGeom>
          <a:solidFill>
            <a:schemeClr val="accent2">
              <a:alpha val="98823"/>
            </a:scheme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47" name="Google Shape;47;p11"/>
          <p:cNvSpPr/>
          <p:nvPr/>
        </p:nvSpPr>
        <p:spPr>
          <a:xfrm>
            <a:off x="0" y="3130661"/>
            <a:ext cx="1400640" cy="3748832"/>
          </a:xfrm>
          <a:custGeom>
            <a:avLst/>
            <a:gdLst/>
            <a:ahLst/>
            <a:cxnLst/>
            <a:rect l="l" t="t" r="r" b="b"/>
            <a:pathLst>
              <a:path w="1400640" h="3748832" extrusionOk="0">
                <a:moveTo>
                  <a:pt x="1400640" y="0"/>
                </a:moveTo>
                <a:lnTo>
                  <a:pt x="1400640" y="3748832"/>
                </a:lnTo>
                <a:lnTo>
                  <a:pt x="0" y="3748832"/>
                </a:lnTo>
                <a:lnTo>
                  <a:pt x="0" y="1684743"/>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EB Garamond"/>
              <a:ea typeface="EB Garamond"/>
              <a:cs typeface="EB Garamond"/>
              <a:sym typeface="EB Garamond"/>
            </a:endParaRPr>
          </a:p>
        </p:txBody>
      </p:sp>
      <p:sp>
        <p:nvSpPr>
          <p:cNvPr id="48" name="Google Shape;48;p11"/>
          <p:cNvSpPr txBox="1">
            <a:spLocks noGrp="1"/>
          </p:cNvSpPr>
          <p:nvPr>
            <p:ph type="title"/>
          </p:nvPr>
        </p:nvSpPr>
        <p:spPr>
          <a:xfrm>
            <a:off x="2895600" y="3776472"/>
            <a:ext cx="6400800" cy="768096"/>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Clr>
                <a:schemeClr val="accent6"/>
              </a:buClr>
              <a:buSzPts val="4400"/>
              <a:buFont typeface="Arial Black"/>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11"/>
          <p:cNvSpPr txBox="1">
            <a:spLocks noGrp="1"/>
          </p:cNvSpPr>
          <p:nvPr>
            <p:ph type="body" idx="1"/>
          </p:nvPr>
        </p:nvSpPr>
        <p:spPr>
          <a:xfrm>
            <a:off x="2895600" y="4718304"/>
            <a:ext cx="6400800" cy="512064"/>
          </a:xfrm>
          <a:prstGeom prst="rect">
            <a:avLst/>
          </a:prstGeom>
          <a:noFill/>
          <a:ln>
            <a:noFill/>
          </a:ln>
        </p:spPr>
        <p:txBody>
          <a:bodyPr spcFirstLastPara="1" wrap="square" lIns="0" tIns="0" rIns="0" bIns="0" anchor="t" anchorCtr="0">
            <a:noAutofit/>
          </a:bodyPr>
          <a:lstStyle>
            <a:lvl1pPr marL="457200" lvl="0" indent="-228600" algn="ctr">
              <a:lnSpc>
                <a:spcPct val="100000"/>
              </a:lnSpc>
              <a:spcBef>
                <a:spcPts val="0"/>
              </a:spcBef>
              <a:spcAft>
                <a:spcPts val="0"/>
              </a:spcAft>
              <a:buClr>
                <a:schemeClr val="accent6"/>
              </a:buClr>
              <a:buSzPts val="2400"/>
              <a:buNone/>
              <a:defRPr sz="2400">
                <a:solidFill>
                  <a:schemeClr val="accent6"/>
                </a:solidFill>
              </a:defRPr>
            </a:lvl1pPr>
            <a:lvl2pPr marL="914400" lvl="1" indent="-228600" algn="l">
              <a:lnSpc>
                <a:spcPct val="100000"/>
              </a:lnSpc>
              <a:spcBef>
                <a:spcPts val="360"/>
              </a:spcBef>
              <a:spcAft>
                <a:spcPts val="0"/>
              </a:spcAft>
              <a:buClr>
                <a:srgbClr val="888888"/>
              </a:buClr>
              <a:buSzPts val="2000"/>
              <a:buNone/>
              <a:defRPr sz="2000">
                <a:solidFill>
                  <a:srgbClr val="888888"/>
                </a:solidFill>
              </a:defRPr>
            </a:lvl2pPr>
            <a:lvl3pPr marL="1371600" lvl="2" indent="-228600" algn="l">
              <a:lnSpc>
                <a:spcPct val="100000"/>
              </a:lnSpc>
              <a:spcBef>
                <a:spcPts val="360"/>
              </a:spcBef>
              <a:spcAft>
                <a:spcPts val="0"/>
              </a:spcAft>
              <a:buClr>
                <a:srgbClr val="888888"/>
              </a:buClr>
              <a:buSzPts val="1800"/>
              <a:buNone/>
              <a:defRPr sz="1800">
                <a:solidFill>
                  <a:srgbClr val="888888"/>
                </a:solidFill>
              </a:defRPr>
            </a:lvl3pPr>
            <a:lvl4pPr marL="1828800" lvl="3" indent="-228600" algn="l">
              <a:lnSpc>
                <a:spcPct val="100000"/>
              </a:lnSpc>
              <a:spcBef>
                <a:spcPts val="360"/>
              </a:spcBef>
              <a:spcAft>
                <a:spcPts val="0"/>
              </a:spcAft>
              <a:buClr>
                <a:srgbClr val="888888"/>
              </a:buClr>
              <a:buSzPts val="1600"/>
              <a:buNone/>
              <a:defRPr sz="1600">
                <a:solidFill>
                  <a:srgbClr val="888888"/>
                </a:solidFill>
              </a:defRPr>
            </a:lvl4pPr>
            <a:lvl5pPr marL="2286000" lvl="4" indent="-228600" algn="l">
              <a:lnSpc>
                <a:spcPct val="100000"/>
              </a:lnSpc>
              <a:spcBef>
                <a:spcPts val="36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able">
  <p:cSld name="Title and Table">
    <p:spTree>
      <p:nvGrpSpPr>
        <p:cNvPr id="1" name="Shape 50"/>
        <p:cNvGrpSpPr/>
        <p:nvPr/>
      </p:nvGrpSpPr>
      <p:grpSpPr>
        <a:xfrm>
          <a:off x="0" y="0"/>
          <a:ext cx="0" cy="0"/>
          <a:chOff x="0" y="0"/>
          <a:chExt cx="0" cy="0"/>
        </a:xfrm>
      </p:grpSpPr>
      <p:sp>
        <p:nvSpPr>
          <p:cNvPr id="51" name="Google Shape;51;p12"/>
          <p:cNvSpPr/>
          <p:nvPr/>
        </p:nvSpPr>
        <p:spPr>
          <a:xfrm>
            <a:off x="9866106" y="0"/>
            <a:ext cx="2325894" cy="2180854"/>
          </a:xfrm>
          <a:custGeom>
            <a:avLst/>
            <a:gdLst/>
            <a:ahLst/>
            <a:cxnLst/>
            <a:rect l="l" t="t" r="r" b="b"/>
            <a:pathLst>
              <a:path w="2325894" h="2180854" extrusionOk="0">
                <a:moveTo>
                  <a:pt x="2066927" y="0"/>
                </a:moveTo>
                <a:lnTo>
                  <a:pt x="2098882" y="0"/>
                </a:lnTo>
                <a:lnTo>
                  <a:pt x="2128893" y="44463"/>
                </a:lnTo>
                <a:cubicBezTo>
                  <a:pt x="2166753" y="82308"/>
                  <a:pt x="2215417" y="109341"/>
                  <a:pt x="2269798" y="120493"/>
                </a:cubicBezTo>
                <a:lnTo>
                  <a:pt x="2325894" y="126162"/>
                </a:lnTo>
                <a:lnTo>
                  <a:pt x="2325894" y="149263"/>
                </a:lnTo>
                <a:lnTo>
                  <a:pt x="2265120" y="143117"/>
                </a:lnTo>
                <a:cubicBezTo>
                  <a:pt x="2186576" y="127002"/>
                  <a:pt x="2119077" y="80290"/>
                  <a:pt x="2075647" y="16048"/>
                </a:cubicBezTo>
                <a:close/>
                <a:moveTo>
                  <a:pt x="1926448" y="0"/>
                </a:moveTo>
                <a:lnTo>
                  <a:pt x="1950522" y="0"/>
                </a:lnTo>
                <a:lnTo>
                  <a:pt x="1952130" y="5167"/>
                </a:lnTo>
                <a:cubicBezTo>
                  <a:pt x="2003529" y="126455"/>
                  <a:pt x="2112323" y="217766"/>
                  <a:pt x="2244242" y="244834"/>
                </a:cubicBezTo>
                <a:lnTo>
                  <a:pt x="2325894" y="253091"/>
                </a:lnTo>
                <a:lnTo>
                  <a:pt x="2325894" y="276192"/>
                </a:lnTo>
                <a:lnTo>
                  <a:pt x="2239598" y="267464"/>
                </a:lnTo>
                <a:cubicBezTo>
                  <a:pt x="2100173" y="238852"/>
                  <a:pt x="1985178" y="142334"/>
                  <a:pt x="1930848" y="14141"/>
                </a:cubicBezTo>
                <a:close/>
                <a:moveTo>
                  <a:pt x="1794114" y="0"/>
                </a:moveTo>
                <a:lnTo>
                  <a:pt x="1818202" y="0"/>
                </a:lnTo>
                <a:lnTo>
                  <a:pt x="1835170" y="54535"/>
                </a:lnTo>
                <a:cubicBezTo>
                  <a:pt x="1902650" y="213778"/>
                  <a:pt x="2045483" y="333656"/>
                  <a:pt x="2218687" y="369191"/>
                </a:cubicBezTo>
                <a:lnTo>
                  <a:pt x="2325894" y="380032"/>
                </a:lnTo>
                <a:lnTo>
                  <a:pt x="2325894" y="403132"/>
                </a:lnTo>
                <a:lnTo>
                  <a:pt x="2214043" y="391825"/>
                </a:lnTo>
                <a:cubicBezTo>
                  <a:pt x="2033333" y="354761"/>
                  <a:pt x="1884299" y="229720"/>
                  <a:pt x="1813889" y="63559"/>
                </a:cubicBezTo>
                <a:close/>
                <a:moveTo>
                  <a:pt x="1661683" y="0"/>
                </a:moveTo>
                <a:lnTo>
                  <a:pt x="1685874" y="0"/>
                </a:lnTo>
                <a:lnTo>
                  <a:pt x="1718212" y="103965"/>
                </a:lnTo>
                <a:cubicBezTo>
                  <a:pt x="1801772" y="301203"/>
                  <a:pt x="1978643" y="449654"/>
                  <a:pt x="2193133" y="493659"/>
                </a:cubicBezTo>
                <a:lnTo>
                  <a:pt x="2325894" y="507083"/>
                </a:lnTo>
                <a:lnTo>
                  <a:pt x="2325894" y="530183"/>
                </a:lnTo>
                <a:lnTo>
                  <a:pt x="2188450" y="516288"/>
                </a:lnTo>
                <a:cubicBezTo>
                  <a:pt x="1966399" y="470740"/>
                  <a:pt x="1783312" y="317082"/>
                  <a:pt x="1696817" y="112939"/>
                </a:cubicBezTo>
                <a:close/>
                <a:moveTo>
                  <a:pt x="1531553" y="0"/>
                </a:moveTo>
                <a:lnTo>
                  <a:pt x="1554659" y="0"/>
                </a:lnTo>
                <a:lnTo>
                  <a:pt x="1555243" y="5776"/>
                </a:lnTo>
                <a:cubicBezTo>
                  <a:pt x="1623483" y="338327"/>
                  <a:pt x="1902268" y="594992"/>
                  <a:pt x="2245588" y="629962"/>
                </a:cubicBezTo>
                <a:lnTo>
                  <a:pt x="2325894" y="634030"/>
                </a:lnTo>
                <a:lnTo>
                  <a:pt x="2325894" y="657131"/>
                </a:lnTo>
                <a:lnTo>
                  <a:pt x="2243214" y="652943"/>
                </a:lnTo>
                <a:cubicBezTo>
                  <a:pt x="1889750" y="616944"/>
                  <a:pt x="1602834" y="352727"/>
                  <a:pt x="1532607" y="10419"/>
                </a:cubicBezTo>
                <a:close/>
                <a:moveTo>
                  <a:pt x="1404609" y="0"/>
                </a:moveTo>
                <a:lnTo>
                  <a:pt x="1427709" y="0"/>
                </a:lnTo>
                <a:lnTo>
                  <a:pt x="1430873" y="31287"/>
                </a:lnTo>
                <a:cubicBezTo>
                  <a:pt x="1510102" y="417452"/>
                  <a:pt x="1833798" y="715609"/>
                  <a:pt x="2232606" y="756233"/>
                </a:cubicBezTo>
                <a:lnTo>
                  <a:pt x="2325894" y="760959"/>
                </a:lnTo>
                <a:lnTo>
                  <a:pt x="2325894" y="784060"/>
                </a:lnTo>
                <a:lnTo>
                  <a:pt x="2230270" y="779216"/>
                </a:lnTo>
                <a:cubicBezTo>
                  <a:pt x="1821463" y="737574"/>
                  <a:pt x="1489501" y="431938"/>
                  <a:pt x="1408246" y="35964"/>
                </a:cubicBezTo>
                <a:close/>
                <a:moveTo>
                  <a:pt x="1274343" y="0"/>
                </a:moveTo>
                <a:lnTo>
                  <a:pt x="1300756" y="0"/>
                </a:lnTo>
                <a:lnTo>
                  <a:pt x="1306507" y="56884"/>
                </a:lnTo>
                <a:cubicBezTo>
                  <a:pt x="1396745" y="496788"/>
                  <a:pt x="1765420" y="836372"/>
                  <a:pt x="2219643" y="882640"/>
                </a:cubicBezTo>
                <a:lnTo>
                  <a:pt x="2325894" y="888022"/>
                </a:lnTo>
                <a:lnTo>
                  <a:pt x="2325894" y="911123"/>
                </a:lnTo>
                <a:lnTo>
                  <a:pt x="2217286" y="905621"/>
                </a:lnTo>
                <a:cubicBezTo>
                  <a:pt x="1752979" y="858324"/>
                  <a:pt x="1376027" y="511189"/>
                  <a:pt x="1283761" y="61528"/>
                </a:cubicBezTo>
                <a:close/>
                <a:moveTo>
                  <a:pt x="1146071" y="0"/>
                </a:moveTo>
                <a:lnTo>
                  <a:pt x="1169414" y="0"/>
                </a:lnTo>
                <a:lnTo>
                  <a:pt x="1182030" y="82429"/>
                </a:lnTo>
                <a:cubicBezTo>
                  <a:pt x="1283296" y="576000"/>
                  <a:pt x="1697029" y="957001"/>
                  <a:pt x="2206679" y="1008912"/>
                </a:cubicBezTo>
                <a:lnTo>
                  <a:pt x="2325894" y="1014951"/>
                </a:lnTo>
                <a:lnTo>
                  <a:pt x="2325894" y="1038052"/>
                </a:lnTo>
                <a:lnTo>
                  <a:pt x="2204323" y="1031893"/>
                </a:lnTo>
                <a:cubicBezTo>
                  <a:pt x="1684600" y="978953"/>
                  <a:pt x="1262670" y="590398"/>
                  <a:pt x="1159398" y="87072"/>
                </a:cubicBezTo>
                <a:close/>
                <a:moveTo>
                  <a:pt x="1017789" y="0"/>
                </a:moveTo>
                <a:lnTo>
                  <a:pt x="1041132" y="0"/>
                </a:lnTo>
                <a:lnTo>
                  <a:pt x="1057661" y="107992"/>
                </a:lnTo>
                <a:cubicBezTo>
                  <a:pt x="1169939" y="655229"/>
                  <a:pt x="1628650" y="1077653"/>
                  <a:pt x="2193716" y="1135208"/>
                </a:cubicBezTo>
                <a:lnTo>
                  <a:pt x="2325894" y="1141903"/>
                </a:lnTo>
                <a:lnTo>
                  <a:pt x="2325894" y="1165004"/>
                </a:lnTo>
                <a:lnTo>
                  <a:pt x="2191361" y="1158189"/>
                </a:lnTo>
                <a:cubicBezTo>
                  <a:pt x="1616222" y="1099606"/>
                  <a:pt x="1149313" y="669630"/>
                  <a:pt x="1035029" y="112636"/>
                </a:cubicBezTo>
                <a:close/>
                <a:moveTo>
                  <a:pt x="889397" y="0"/>
                </a:moveTo>
                <a:lnTo>
                  <a:pt x="912837" y="0"/>
                </a:lnTo>
                <a:lnTo>
                  <a:pt x="933296" y="133667"/>
                </a:lnTo>
                <a:cubicBezTo>
                  <a:pt x="1056582" y="734570"/>
                  <a:pt x="1560272" y="1198411"/>
                  <a:pt x="2180754" y="1261608"/>
                </a:cubicBezTo>
                <a:lnTo>
                  <a:pt x="2325894" y="1268960"/>
                </a:lnTo>
                <a:lnTo>
                  <a:pt x="2325894" y="1292061"/>
                </a:lnTo>
                <a:lnTo>
                  <a:pt x="2178378" y="1284588"/>
                </a:lnTo>
                <a:cubicBezTo>
                  <a:pt x="1547742" y="1220351"/>
                  <a:pt x="1035844" y="748879"/>
                  <a:pt x="910550" y="138199"/>
                </a:cubicBezTo>
                <a:close/>
                <a:moveTo>
                  <a:pt x="761929" y="0"/>
                </a:moveTo>
                <a:lnTo>
                  <a:pt x="785032" y="0"/>
                </a:lnTo>
                <a:lnTo>
                  <a:pt x="785312" y="5523"/>
                </a:lnTo>
                <a:cubicBezTo>
                  <a:pt x="859466" y="733364"/>
                  <a:pt x="1439889" y="1313736"/>
                  <a:pt x="2167790" y="1387884"/>
                </a:cubicBezTo>
                <a:lnTo>
                  <a:pt x="2325894" y="1395894"/>
                </a:lnTo>
                <a:lnTo>
                  <a:pt x="2325894" y="1418995"/>
                </a:lnTo>
                <a:lnTo>
                  <a:pt x="2165434" y="1410866"/>
                </a:lnTo>
                <a:cubicBezTo>
                  <a:pt x="1426685" y="1335609"/>
                  <a:pt x="837591" y="746563"/>
                  <a:pt x="762328" y="7877"/>
                </a:cubicBezTo>
                <a:close/>
                <a:moveTo>
                  <a:pt x="634980" y="0"/>
                </a:moveTo>
                <a:lnTo>
                  <a:pt x="658083" y="0"/>
                </a:lnTo>
                <a:lnTo>
                  <a:pt x="659019" y="18476"/>
                </a:lnTo>
                <a:cubicBezTo>
                  <a:pt x="739252" y="805990"/>
                  <a:pt x="1367247" y="1433931"/>
                  <a:pt x="2154827" y="1514157"/>
                </a:cubicBezTo>
                <a:lnTo>
                  <a:pt x="2325894" y="1522823"/>
                </a:lnTo>
                <a:lnTo>
                  <a:pt x="2325894" y="1545924"/>
                </a:lnTo>
                <a:lnTo>
                  <a:pt x="2152472" y="1537138"/>
                </a:lnTo>
                <a:cubicBezTo>
                  <a:pt x="1354048" y="1455804"/>
                  <a:pt x="717377" y="819188"/>
                  <a:pt x="636036" y="20831"/>
                </a:cubicBezTo>
                <a:close/>
                <a:moveTo>
                  <a:pt x="507911" y="0"/>
                </a:moveTo>
                <a:lnTo>
                  <a:pt x="531128" y="0"/>
                </a:lnTo>
                <a:lnTo>
                  <a:pt x="532727" y="31559"/>
                </a:lnTo>
                <a:cubicBezTo>
                  <a:pt x="619037" y="878744"/>
                  <a:pt x="1294606" y="1554259"/>
                  <a:pt x="2141864" y="1640562"/>
                </a:cubicBezTo>
                <a:lnTo>
                  <a:pt x="2325894" y="1649885"/>
                </a:lnTo>
                <a:lnTo>
                  <a:pt x="2325894" y="1672981"/>
                </a:lnTo>
                <a:lnTo>
                  <a:pt x="2139488" y="1663539"/>
                </a:lnTo>
                <a:cubicBezTo>
                  <a:pt x="1281294" y="1576127"/>
                  <a:pt x="597044" y="891939"/>
                  <a:pt x="509624" y="33818"/>
                </a:cubicBezTo>
                <a:close/>
                <a:moveTo>
                  <a:pt x="380961" y="0"/>
                </a:moveTo>
                <a:lnTo>
                  <a:pt x="404065" y="0"/>
                </a:lnTo>
                <a:lnTo>
                  <a:pt x="406316" y="44437"/>
                </a:lnTo>
                <a:cubicBezTo>
                  <a:pt x="498717" y="951387"/>
                  <a:pt x="1221951" y="1674473"/>
                  <a:pt x="2128900" y="1766854"/>
                </a:cubicBezTo>
                <a:lnTo>
                  <a:pt x="2325894" y="1776833"/>
                </a:lnTo>
                <a:lnTo>
                  <a:pt x="2325894" y="1799934"/>
                </a:lnTo>
                <a:lnTo>
                  <a:pt x="2126525" y="1789835"/>
                </a:lnTo>
                <a:cubicBezTo>
                  <a:pt x="1208653" y="1696346"/>
                  <a:pt x="476829" y="964585"/>
                  <a:pt x="383332" y="46792"/>
                </a:cubicBezTo>
                <a:close/>
                <a:moveTo>
                  <a:pt x="254013" y="0"/>
                </a:moveTo>
                <a:lnTo>
                  <a:pt x="277116" y="0"/>
                </a:lnTo>
                <a:lnTo>
                  <a:pt x="280023" y="57371"/>
                </a:lnTo>
                <a:cubicBezTo>
                  <a:pt x="378489" y="1023914"/>
                  <a:pt x="1149211" y="1794655"/>
                  <a:pt x="2115917" y="1893125"/>
                </a:cubicBezTo>
                <a:lnTo>
                  <a:pt x="2325894" y="1903762"/>
                </a:lnTo>
                <a:lnTo>
                  <a:pt x="2325894" y="1926863"/>
                </a:lnTo>
                <a:lnTo>
                  <a:pt x="2113563" y="1916107"/>
                </a:lnTo>
                <a:cubicBezTo>
                  <a:pt x="1136012" y="1816541"/>
                  <a:pt x="356615" y="1037211"/>
                  <a:pt x="257040" y="59745"/>
                </a:cubicBezTo>
                <a:close/>
                <a:moveTo>
                  <a:pt x="126949" y="0"/>
                </a:moveTo>
                <a:lnTo>
                  <a:pt x="150160" y="0"/>
                </a:lnTo>
                <a:lnTo>
                  <a:pt x="153729" y="70454"/>
                </a:lnTo>
                <a:cubicBezTo>
                  <a:pt x="258274" y="1096671"/>
                  <a:pt x="1076570" y="1914983"/>
                  <a:pt x="2102955" y="2019530"/>
                </a:cubicBezTo>
                <a:lnTo>
                  <a:pt x="2325894" y="2030824"/>
                </a:lnTo>
                <a:lnTo>
                  <a:pt x="2325894" y="2053925"/>
                </a:lnTo>
                <a:lnTo>
                  <a:pt x="2100598" y="2042512"/>
                </a:lnTo>
                <a:cubicBezTo>
                  <a:pt x="1063358" y="1936856"/>
                  <a:pt x="236298" y="1109866"/>
                  <a:pt x="130633" y="72714"/>
                </a:cubicBezTo>
                <a:close/>
                <a:moveTo>
                  <a:pt x="0" y="0"/>
                </a:moveTo>
                <a:lnTo>
                  <a:pt x="23103" y="0"/>
                </a:lnTo>
                <a:lnTo>
                  <a:pt x="27324" y="83311"/>
                </a:lnTo>
                <a:cubicBezTo>
                  <a:pt x="137958" y="1169290"/>
                  <a:pt x="1003916" y="2035178"/>
                  <a:pt x="2089991" y="2145803"/>
                </a:cubicBezTo>
                <a:lnTo>
                  <a:pt x="2325894" y="2157753"/>
                </a:lnTo>
                <a:lnTo>
                  <a:pt x="2325894" y="2180854"/>
                </a:lnTo>
                <a:lnTo>
                  <a:pt x="2087636" y="2168784"/>
                </a:lnTo>
                <a:cubicBezTo>
                  <a:pt x="990717" y="2057051"/>
                  <a:pt x="116084" y="1182492"/>
                  <a:pt x="4341" y="85667"/>
                </a:cubicBezTo>
                <a:close/>
              </a:path>
            </a:pathLst>
          </a:custGeom>
          <a:solidFill>
            <a:srgbClr val="E6F0F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52" name="Google Shape;52;p12"/>
          <p:cNvSpPr txBox="1">
            <a:spLocks noGrp="1"/>
          </p:cNvSpPr>
          <p:nvPr>
            <p:ph type="title"/>
          </p:nvPr>
        </p:nvSpPr>
        <p:spPr>
          <a:xfrm>
            <a:off x="758952" y="1216152"/>
            <a:ext cx="10671048" cy="768096"/>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Clr>
                <a:schemeClr val="accent6"/>
              </a:buClr>
              <a:buSzPts val="4400"/>
              <a:buFont typeface="Arial Black"/>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12"/>
          <p:cNvSpPr txBox="1">
            <a:spLocks noGrp="1"/>
          </p:cNvSpPr>
          <p:nvPr>
            <p:ph type="body" idx="1"/>
          </p:nvPr>
        </p:nvSpPr>
        <p:spPr>
          <a:xfrm>
            <a:off x="755904" y="2825496"/>
            <a:ext cx="10680192" cy="283464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accent6"/>
              </a:buClr>
              <a:buSzPts val="1800"/>
              <a:buChar char="•"/>
              <a:defRPr sz="1800"/>
            </a:lvl1pPr>
            <a:lvl2pPr marL="914400" lvl="1" indent="-330200" algn="l">
              <a:lnSpc>
                <a:spcPct val="100000"/>
              </a:lnSpc>
              <a:spcBef>
                <a:spcPts val="360"/>
              </a:spcBef>
              <a:spcAft>
                <a:spcPts val="0"/>
              </a:spcAft>
              <a:buClr>
                <a:schemeClr val="accent6"/>
              </a:buClr>
              <a:buSzPts val="1600"/>
              <a:buChar char="•"/>
              <a:defRPr sz="1600"/>
            </a:lvl2pPr>
            <a:lvl3pPr marL="1371600" lvl="2" indent="-317500" algn="l">
              <a:lnSpc>
                <a:spcPct val="100000"/>
              </a:lnSpc>
              <a:spcBef>
                <a:spcPts val="360"/>
              </a:spcBef>
              <a:spcAft>
                <a:spcPts val="0"/>
              </a:spcAft>
              <a:buClr>
                <a:schemeClr val="accent6"/>
              </a:buClr>
              <a:buSzPts val="1400"/>
              <a:buChar char="•"/>
              <a:defRPr sz="1400"/>
            </a:lvl3pPr>
            <a:lvl4pPr marL="1828800" lvl="3" indent="-304800" algn="l">
              <a:lnSpc>
                <a:spcPct val="100000"/>
              </a:lnSpc>
              <a:spcBef>
                <a:spcPts val="360"/>
              </a:spcBef>
              <a:spcAft>
                <a:spcPts val="0"/>
              </a:spcAft>
              <a:buClr>
                <a:schemeClr val="accent6"/>
              </a:buClr>
              <a:buSzPts val="1200"/>
              <a:buChar char="•"/>
              <a:defRPr sz="1200"/>
            </a:lvl4pPr>
            <a:lvl5pPr marL="2286000" lvl="4" indent="-304800" algn="l">
              <a:lnSpc>
                <a:spcPct val="100000"/>
              </a:lnSpc>
              <a:spcBef>
                <a:spcPts val="360"/>
              </a:spcBef>
              <a:spcAft>
                <a:spcPts val="0"/>
              </a:spcAft>
              <a:buClr>
                <a:schemeClr val="accent6"/>
              </a:buClr>
              <a:buSzPts val="1200"/>
              <a:buChar char="•"/>
              <a:defRPr sz="12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 name="Google Shape;54;p12"/>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2"/>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4389120" y="2395728"/>
            <a:ext cx="7013448" cy="1627632"/>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accent6"/>
              </a:buClr>
              <a:buSzPts val="3300"/>
              <a:buFont typeface="Arial"/>
              <a:buNone/>
              <a:defRPr sz="33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3"/>
          <p:cNvSpPr txBox="1">
            <a:spLocks noGrp="1"/>
          </p:cNvSpPr>
          <p:nvPr>
            <p:ph type="body" idx="1"/>
          </p:nvPr>
        </p:nvSpPr>
        <p:spPr>
          <a:xfrm>
            <a:off x="3611880" y="1984248"/>
            <a:ext cx="768096" cy="1627632"/>
          </a:xfrm>
          <a:prstGeom prst="rect">
            <a:avLst/>
          </a:prstGeom>
          <a:noFill/>
          <a:ln>
            <a:noFill/>
          </a:ln>
        </p:spPr>
        <p:txBody>
          <a:bodyPr spcFirstLastPara="1" wrap="square" lIns="91425" tIns="45700" rIns="91425" bIns="54850" anchor="t" anchorCtr="0">
            <a:noAutofit/>
          </a:bodyPr>
          <a:lstStyle>
            <a:lvl1pPr marL="457200" lvl="0" indent="-228600" algn="l">
              <a:lnSpc>
                <a:spcPct val="100000"/>
              </a:lnSpc>
              <a:spcBef>
                <a:spcPts val="360"/>
              </a:spcBef>
              <a:spcAft>
                <a:spcPts val="0"/>
              </a:spcAft>
              <a:buClr>
                <a:schemeClr val="accent6"/>
              </a:buClr>
              <a:buSzPts val="10000"/>
              <a:buNone/>
              <a:defRPr sz="10000" b="1"/>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13"/>
          <p:cNvSpPr txBox="1">
            <a:spLocks noGrp="1"/>
          </p:cNvSpPr>
          <p:nvPr>
            <p:ph type="body" idx="2"/>
          </p:nvPr>
        </p:nvSpPr>
        <p:spPr>
          <a:xfrm>
            <a:off x="4389120" y="4308475"/>
            <a:ext cx="3932238" cy="588963"/>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360"/>
              </a:spcBef>
              <a:spcAft>
                <a:spcPts val="0"/>
              </a:spcAft>
              <a:buClr>
                <a:schemeClr val="accent6"/>
              </a:buClr>
              <a:buSzPts val="2400"/>
              <a:buNone/>
              <a:defRPr sz="24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13"/>
          <p:cNvSpPr txBox="1">
            <a:spLocks noGrp="1"/>
          </p:cNvSpPr>
          <p:nvPr>
            <p:ph type="body" idx="3"/>
          </p:nvPr>
        </p:nvSpPr>
        <p:spPr>
          <a:xfrm>
            <a:off x="9500616" y="3209544"/>
            <a:ext cx="768096" cy="1627632"/>
          </a:xfrm>
          <a:prstGeom prst="rect">
            <a:avLst/>
          </a:prstGeom>
          <a:noFill/>
          <a:ln>
            <a:noFill/>
          </a:ln>
        </p:spPr>
        <p:txBody>
          <a:bodyPr spcFirstLastPara="1" wrap="square" lIns="91425" tIns="45700" rIns="91425" bIns="54850" anchor="t" anchorCtr="0">
            <a:noAutofit/>
          </a:bodyPr>
          <a:lstStyle>
            <a:lvl1pPr marL="457200" lvl="0" indent="-228600" algn="l">
              <a:lnSpc>
                <a:spcPct val="100000"/>
              </a:lnSpc>
              <a:spcBef>
                <a:spcPts val="360"/>
              </a:spcBef>
              <a:spcAft>
                <a:spcPts val="0"/>
              </a:spcAft>
              <a:buClr>
                <a:schemeClr val="accent6"/>
              </a:buClr>
              <a:buSzPts val="10000"/>
              <a:buNone/>
              <a:defRPr sz="10000" b="1"/>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 name="Google Shape;61;p13" descr="preencoded.png"/>
          <p:cNvSpPr/>
          <p:nvPr/>
        </p:nvSpPr>
        <p:spPr>
          <a:xfrm>
            <a:off x="-7117" y="0"/>
            <a:ext cx="2550985" cy="6858000"/>
          </a:xfrm>
          <a:custGeom>
            <a:avLst/>
            <a:gdLst/>
            <a:ahLst/>
            <a:cxnLst/>
            <a:rect l="l" t="t" r="r" b="b"/>
            <a:pathLst>
              <a:path w="2550985" h="6858000" extrusionOk="0">
                <a:moveTo>
                  <a:pt x="2550985" y="0"/>
                </a:moveTo>
                <a:lnTo>
                  <a:pt x="0" y="0"/>
                </a:lnTo>
                <a:lnTo>
                  <a:pt x="0" y="6858000"/>
                </a:lnTo>
                <a:lnTo>
                  <a:pt x="2550985" y="6858000"/>
                </a:lnTo>
                <a:lnTo>
                  <a:pt x="2550985"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62" name="Google Shape;62;p13"/>
          <p:cNvSpPr/>
          <p:nvPr/>
        </p:nvSpPr>
        <p:spPr>
          <a:xfrm>
            <a:off x="-9415" y="0"/>
            <a:ext cx="2548591" cy="2555628"/>
          </a:xfrm>
          <a:custGeom>
            <a:avLst/>
            <a:gdLst/>
            <a:ahLst/>
            <a:cxnLst/>
            <a:rect l="l" t="t" r="r" b="b"/>
            <a:pathLst>
              <a:path w="2548591" h="2555628" extrusionOk="0">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63" name="Google Shape;63;p13" descr="preencoded.png"/>
          <p:cNvSpPr/>
          <p:nvPr/>
        </p:nvSpPr>
        <p:spPr>
          <a:xfrm>
            <a:off x="2543868" y="0"/>
            <a:ext cx="2560340" cy="2560340"/>
          </a:xfrm>
          <a:custGeom>
            <a:avLst/>
            <a:gdLst/>
            <a:ahLst/>
            <a:cxnLst/>
            <a:rect l="l" t="t" r="r" b="b"/>
            <a:pathLst>
              <a:path w="2560340" h="2560340" extrusionOk="0">
                <a:moveTo>
                  <a:pt x="0" y="2560340"/>
                </a:moveTo>
                <a:cubicBezTo>
                  <a:pt x="1414079" y="2560340"/>
                  <a:pt x="2560340" y="1414079"/>
                  <a:pt x="2560340" y="0"/>
                </a:cubicBezTo>
                <a:lnTo>
                  <a:pt x="0" y="0"/>
                </a:lnTo>
                <a:lnTo>
                  <a:pt x="0" y="256034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64" name="Google Shape;64;p13"/>
          <p:cNvSpPr/>
          <p:nvPr/>
        </p:nvSpPr>
        <p:spPr>
          <a:xfrm flipH="1">
            <a:off x="2535251" y="4308466"/>
            <a:ext cx="2550984" cy="2560441"/>
          </a:xfrm>
          <a:custGeom>
            <a:avLst/>
            <a:gdLst/>
            <a:ahLst/>
            <a:cxnLst/>
            <a:rect l="l" t="t" r="r" b="b"/>
            <a:pathLst>
              <a:path w="1079" h="1083" extrusionOk="0">
                <a:moveTo>
                  <a:pt x="0" y="1083"/>
                </a:moveTo>
                <a:lnTo>
                  <a:pt x="1079" y="1083"/>
                </a:lnTo>
                <a:lnTo>
                  <a:pt x="1079" y="0"/>
                </a:lnTo>
                <a:lnTo>
                  <a:pt x="0" y="108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65" name="Google Shape;65;p13"/>
          <p:cNvSpPr/>
          <p:nvPr/>
        </p:nvSpPr>
        <p:spPr>
          <a:xfrm flipH="1">
            <a:off x="-10617" y="4308466"/>
            <a:ext cx="2550984" cy="2560441"/>
          </a:xfrm>
          <a:custGeom>
            <a:avLst/>
            <a:gdLst/>
            <a:ahLst/>
            <a:cxnLst/>
            <a:rect l="l" t="t" r="r" b="b"/>
            <a:pathLst>
              <a:path w="1079" h="1083" extrusionOk="0">
                <a:moveTo>
                  <a:pt x="0" y="1083"/>
                </a:moveTo>
                <a:lnTo>
                  <a:pt x="1079" y="1083"/>
                </a:lnTo>
                <a:lnTo>
                  <a:pt x="1079" y="0"/>
                </a:lnTo>
                <a:lnTo>
                  <a:pt x="0" y="1083"/>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EB Garamond"/>
              <a:ea typeface="EB Garamond"/>
              <a:cs typeface="EB Garamond"/>
              <a:sym typeface="EB Garamond"/>
            </a:endParaRPr>
          </a:p>
        </p:txBody>
      </p:sp>
      <p:sp>
        <p:nvSpPr>
          <p:cNvPr id="66" name="Google Shape;66;p13"/>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eam x4">
  <p:cSld name="Team x4">
    <p:spTree>
      <p:nvGrpSpPr>
        <p:cNvPr id="1" name="Shape 67"/>
        <p:cNvGrpSpPr/>
        <p:nvPr/>
      </p:nvGrpSpPr>
      <p:grpSpPr>
        <a:xfrm>
          <a:off x="0" y="0"/>
          <a:ext cx="0" cy="0"/>
          <a:chOff x="0" y="0"/>
          <a:chExt cx="0" cy="0"/>
        </a:xfrm>
      </p:grpSpPr>
      <p:sp>
        <p:nvSpPr>
          <p:cNvPr id="68" name="Google Shape;68;p14"/>
          <p:cNvSpPr/>
          <p:nvPr/>
        </p:nvSpPr>
        <p:spPr>
          <a:xfrm>
            <a:off x="-24064" y="3390900"/>
            <a:ext cx="12216063" cy="34671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450">
              <a:solidFill>
                <a:schemeClr val="lt1"/>
              </a:solidFill>
              <a:latin typeface="EB Garamond"/>
              <a:ea typeface="EB Garamond"/>
              <a:cs typeface="EB Garamond"/>
              <a:sym typeface="EB Garamond"/>
            </a:endParaRPr>
          </a:p>
        </p:txBody>
      </p:sp>
      <p:sp>
        <p:nvSpPr>
          <p:cNvPr id="69" name="Google Shape;69;p14"/>
          <p:cNvSpPr txBox="1">
            <a:spLocks noGrp="1"/>
          </p:cNvSpPr>
          <p:nvPr>
            <p:ph type="title"/>
          </p:nvPr>
        </p:nvSpPr>
        <p:spPr>
          <a:xfrm>
            <a:off x="758952" y="1216152"/>
            <a:ext cx="10671048" cy="768096"/>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Clr>
                <a:schemeClr val="accent6"/>
              </a:buClr>
              <a:buSzPts val="4400"/>
              <a:buFont typeface="Arial Black"/>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4"/>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4"/>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72" name="Google Shape;72;p14"/>
          <p:cNvSpPr>
            <a:spLocks noGrp="1"/>
          </p:cNvSpPr>
          <p:nvPr>
            <p:ph type="pic" idx="2"/>
          </p:nvPr>
        </p:nvSpPr>
        <p:spPr>
          <a:xfrm>
            <a:off x="758905" y="2392023"/>
            <a:ext cx="2596896" cy="2596896"/>
          </a:xfrm>
          <a:prstGeom prst="rect">
            <a:avLst/>
          </a:prstGeom>
          <a:solidFill>
            <a:srgbClr val="E3E5BC"/>
          </a:solidFill>
          <a:ln>
            <a:noFill/>
          </a:ln>
        </p:spPr>
      </p:sp>
      <p:sp>
        <p:nvSpPr>
          <p:cNvPr id="73" name="Google Shape;73;p14"/>
          <p:cNvSpPr txBox="1">
            <a:spLocks noGrp="1"/>
          </p:cNvSpPr>
          <p:nvPr>
            <p:ph type="body" idx="1"/>
          </p:nvPr>
        </p:nvSpPr>
        <p:spPr>
          <a:xfrm>
            <a:off x="758905" y="4989515"/>
            <a:ext cx="2598737" cy="1109662"/>
          </a:xfrm>
          <a:prstGeom prst="rect">
            <a:avLst/>
          </a:prstGeom>
          <a:solidFill>
            <a:schemeClr val="lt1"/>
          </a:solidFill>
          <a:ln>
            <a:noFill/>
          </a:ln>
        </p:spPr>
        <p:txBody>
          <a:bodyPr spcFirstLastPara="1" wrap="square" lIns="0" tIns="274300" rIns="0"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4" name="Google Shape;74;p14"/>
          <p:cNvSpPr txBox="1">
            <a:spLocks noGrp="1"/>
          </p:cNvSpPr>
          <p:nvPr>
            <p:ph type="body" idx="3"/>
          </p:nvPr>
        </p:nvSpPr>
        <p:spPr>
          <a:xfrm>
            <a:off x="916885" y="5599755"/>
            <a:ext cx="2283472" cy="365125"/>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400"/>
              <a:buNone/>
              <a:defRPr sz="14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4"/>
          <p:cNvSpPr>
            <a:spLocks noGrp="1"/>
          </p:cNvSpPr>
          <p:nvPr>
            <p:ph type="pic" idx="4"/>
          </p:nvPr>
        </p:nvSpPr>
        <p:spPr>
          <a:xfrm>
            <a:off x="3517361" y="2392619"/>
            <a:ext cx="2596896" cy="2596896"/>
          </a:xfrm>
          <a:prstGeom prst="rect">
            <a:avLst/>
          </a:prstGeom>
          <a:solidFill>
            <a:srgbClr val="E3E5BC"/>
          </a:solidFill>
          <a:ln>
            <a:noFill/>
          </a:ln>
        </p:spPr>
      </p:sp>
      <p:sp>
        <p:nvSpPr>
          <p:cNvPr id="76" name="Google Shape;76;p14"/>
          <p:cNvSpPr txBox="1">
            <a:spLocks noGrp="1"/>
          </p:cNvSpPr>
          <p:nvPr>
            <p:ph type="body" idx="5"/>
          </p:nvPr>
        </p:nvSpPr>
        <p:spPr>
          <a:xfrm>
            <a:off x="3516747" y="4990111"/>
            <a:ext cx="2598737" cy="1109662"/>
          </a:xfrm>
          <a:prstGeom prst="rect">
            <a:avLst/>
          </a:prstGeom>
          <a:solidFill>
            <a:schemeClr val="lt1"/>
          </a:solidFill>
          <a:ln>
            <a:noFill/>
          </a:ln>
        </p:spPr>
        <p:txBody>
          <a:bodyPr spcFirstLastPara="1" wrap="square" lIns="0" tIns="274300" rIns="0"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4"/>
          <p:cNvSpPr txBox="1">
            <a:spLocks noGrp="1"/>
          </p:cNvSpPr>
          <p:nvPr>
            <p:ph type="body" idx="6"/>
          </p:nvPr>
        </p:nvSpPr>
        <p:spPr>
          <a:xfrm>
            <a:off x="3674073" y="5600351"/>
            <a:ext cx="2283472" cy="365125"/>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400"/>
              <a:buNone/>
              <a:defRPr sz="14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14"/>
          <p:cNvSpPr>
            <a:spLocks noGrp="1"/>
          </p:cNvSpPr>
          <p:nvPr>
            <p:ph type="pic" idx="7"/>
          </p:nvPr>
        </p:nvSpPr>
        <p:spPr>
          <a:xfrm>
            <a:off x="6275817" y="2393215"/>
            <a:ext cx="2596896" cy="2596896"/>
          </a:xfrm>
          <a:prstGeom prst="rect">
            <a:avLst/>
          </a:prstGeom>
          <a:solidFill>
            <a:srgbClr val="E3E5BC"/>
          </a:solidFill>
          <a:ln>
            <a:noFill/>
          </a:ln>
        </p:spPr>
      </p:sp>
      <p:sp>
        <p:nvSpPr>
          <p:cNvPr id="79" name="Google Shape;79;p14"/>
          <p:cNvSpPr txBox="1">
            <a:spLocks noGrp="1"/>
          </p:cNvSpPr>
          <p:nvPr>
            <p:ph type="body" idx="8"/>
          </p:nvPr>
        </p:nvSpPr>
        <p:spPr>
          <a:xfrm>
            <a:off x="6274589" y="4990707"/>
            <a:ext cx="2598737" cy="1109662"/>
          </a:xfrm>
          <a:prstGeom prst="rect">
            <a:avLst/>
          </a:prstGeom>
          <a:solidFill>
            <a:schemeClr val="lt1"/>
          </a:solidFill>
          <a:ln>
            <a:noFill/>
          </a:ln>
        </p:spPr>
        <p:txBody>
          <a:bodyPr spcFirstLastPara="1" wrap="square" lIns="0" tIns="274300" rIns="0"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0" name="Google Shape;80;p14"/>
          <p:cNvSpPr txBox="1">
            <a:spLocks noGrp="1"/>
          </p:cNvSpPr>
          <p:nvPr>
            <p:ph type="body" idx="9"/>
          </p:nvPr>
        </p:nvSpPr>
        <p:spPr>
          <a:xfrm>
            <a:off x="6432529" y="5600947"/>
            <a:ext cx="2283472" cy="365125"/>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400"/>
              <a:buNone/>
              <a:defRPr sz="14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4"/>
          <p:cNvSpPr>
            <a:spLocks noGrp="1"/>
          </p:cNvSpPr>
          <p:nvPr>
            <p:ph type="pic" idx="13"/>
          </p:nvPr>
        </p:nvSpPr>
        <p:spPr>
          <a:xfrm>
            <a:off x="9034272" y="2393215"/>
            <a:ext cx="2596896" cy="2596896"/>
          </a:xfrm>
          <a:prstGeom prst="rect">
            <a:avLst/>
          </a:prstGeom>
          <a:solidFill>
            <a:srgbClr val="E3E5BC"/>
          </a:solidFill>
          <a:ln>
            <a:noFill/>
          </a:ln>
        </p:spPr>
      </p:sp>
      <p:sp>
        <p:nvSpPr>
          <p:cNvPr id="82" name="Google Shape;82;p14"/>
          <p:cNvSpPr txBox="1">
            <a:spLocks noGrp="1"/>
          </p:cNvSpPr>
          <p:nvPr>
            <p:ph type="body" idx="14"/>
          </p:nvPr>
        </p:nvSpPr>
        <p:spPr>
          <a:xfrm>
            <a:off x="9032431" y="4990707"/>
            <a:ext cx="2598737" cy="1109662"/>
          </a:xfrm>
          <a:prstGeom prst="rect">
            <a:avLst/>
          </a:prstGeom>
          <a:solidFill>
            <a:schemeClr val="lt1"/>
          </a:solidFill>
          <a:ln>
            <a:noFill/>
          </a:ln>
        </p:spPr>
        <p:txBody>
          <a:bodyPr spcFirstLastPara="1" wrap="square" lIns="0" tIns="274300" rIns="0" bIns="45700" anchor="t" anchorCtr="0">
            <a:noAutofit/>
          </a:bodyPr>
          <a:lstStyle>
            <a:lvl1pPr marL="457200" lvl="0" indent="-228600" algn="ctr">
              <a:lnSpc>
                <a:spcPct val="100000"/>
              </a:lnSpc>
              <a:spcBef>
                <a:spcPts val="0"/>
              </a:spcBef>
              <a:spcAft>
                <a:spcPts val="0"/>
              </a:spcAft>
              <a:buClr>
                <a:schemeClr val="accent6"/>
              </a:buClr>
              <a:buSzPts val="1800"/>
              <a:buNone/>
              <a:defRPr sz="18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14"/>
          <p:cNvSpPr txBox="1">
            <a:spLocks noGrp="1"/>
          </p:cNvSpPr>
          <p:nvPr>
            <p:ph type="body" idx="15"/>
          </p:nvPr>
        </p:nvSpPr>
        <p:spPr>
          <a:xfrm>
            <a:off x="9190984" y="5600947"/>
            <a:ext cx="2283472" cy="365125"/>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400"/>
              <a:buNone/>
              <a:defRPr sz="14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eam x8">
  <p:cSld name="Team x8">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758952" y="539496"/>
            <a:ext cx="10671048" cy="768096"/>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Clr>
                <a:schemeClr val="accent6"/>
              </a:buClr>
              <a:buSzPts val="4400"/>
              <a:buFont typeface="Arial Black"/>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5"/>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5"/>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88" name="Google Shape;88;p15"/>
          <p:cNvSpPr>
            <a:spLocks noGrp="1"/>
          </p:cNvSpPr>
          <p:nvPr>
            <p:ph type="pic" idx="2"/>
          </p:nvPr>
        </p:nvSpPr>
        <p:spPr>
          <a:xfrm>
            <a:off x="1271016" y="1545336"/>
            <a:ext cx="2029968" cy="1828800"/>
          </a:xfrm>
          <a:prstGeom prst="rect">
            <a:avLst/>
          </a:prstGeom>
          <a:solidFill>
            <a:srgbClr val="E3E5BC"/>
          </a:solidFill>
          <a:ln>
            <a:noFill/>
          </a:ln>
        </p:spPr>
      </p:sp>
      <p:sp>
        <p:nvSpPr>
          <p:cNvPr id="89" name="Google Shape;89;p15"/>
          <p:cNvSpPr txBox="1">
            <a:spLocks noGrp="1"/>
          </p:cNvSpPr>
          <p:nvPr>
            <p:ph type="body" idx="1"/>
          </p:nvPr>
        </p:nvSpPr>
        <p:spPr>
          <a:xfrm>
            <a:off x="1271016" y="3191256"/>
            <a:ext cx="2029968" cy="694944"/>
          </a:xfrm>
          <a:prstGeom prst="rect">
            <a:avLst/>
          </a:prstGeom>
          <a:solidFill>
            <a:schemeClr val="accent4"/>
          </a:solidFill>
          <a:ln>
            <a:noFill/>
          </a:ln>
        </p:spPr>
        <p:txBody>
          <a:bodyPr spcFirstLastPara="1" wrap="square" lIns="0" tIns="155425" rIns="0" bIns="45700" anchor="t" anchorCtr="0">
            <a:noAutofit/>
          </a:bodyPr>
          <a:lstStyle>
            <a:lvl1pPr marL="457200" lvl="0" indent="-228600" algn="ctr">
              <a:lnSpc>
                <a:spcPct val="100000"/>
              </a:lnSpc>
              <a:spcBef>
                <a:spcPts val="0"/>
              </a:spcBef>
              <a:spcAft>
                <a:spcPts val="0"/>
              </a:spcAft>
              <a:buClr>
                <a:schemeClr val="accent6"/>
              </a:buClr>
              <a:buSzPts val="1400"/>
              <a:buNone/>
              <a:defRPr sz="14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0" name="Google Shape;90;p15"/>
          <p:cNvSpPr txBox="1">
            <a:spLocks noGrp="1"/>
          </p:cNvSpPr>
          <p:nvPr>
            <p:ph type="body" idx="3"/>
          </p:nvPr>
        </p:nvSpPr>
        <p:spPr>
          <a:xfrm>
            <a:off x="1271016" y="3616960"/>
            <a:ext cx="2029968"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200"/>
              <a:buNone/>
              <a:defRPr sz="12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1" name="Google Shape;91;p15"/>
          <p:cNvSpPr>
            <a:spLocks noGrp="1"/>
          </p:cNvSpPr>
          <p:nvPr>
            <p:ph type="pic" idx="4"/>
          </p:nvPr>
        </p:nvSpPr>
        <p:spPr>
          <a:xfrm>
            <a:off x="1271016" y="4144264"/>
            <a:ext cx="2029968" cy="1828800"/>
          </a:xfrm>
          <a:prstGeom prst="rect">
            <a:avLst/>
          </a:prstGeom>
          <a:solidFill>
            <a:srgbClr val="E3E5BC"/>
          </a:solidFill>
          <a:ln>
            <a:noFill/>
          </a:ln>
        </p:spPr>
      </p:sp>
      <p:sp>
        <p:nvSpPr>
          <p:cNvPr id="92" name="Google Shape;92;p15"/>
          <p:cNvSpPr txBox="1">
            <a:spLocks noGrp="1"/>
          </p:cNvSpPr>
          <p:nvPr>
            <p:ph type="body" idx="5"/>
          </p:nvPr>
        </p:nvSpPr>
        <p:spPr>
          <a:xfrm>
            <a:off x="1271016" y="5790184"/>
            <a:ext cx="2029968" cy="694944"/>
          </a:xfrm>
          <a:prstGeom prst="rect">
            <a:avLst/>
          </a:prstGeom>
          <a:solidFill>
            <a:schemeClr val="accent1"/>
          </a:solidFill>
          <a:ln>
            <a:noFill/>
          </a:ln>
        </p:spPr>
        <p:txBody>
          <a:bodyPr spcFirstLastPara="1" wrap="square" lIns="0" tIns="155425" rIns="0" bIns="45700" anchor="t" anchorCtr="0">
            <a:noAutofit/>
          </a:bodyPr>
          <a:lstStyle>
            <a:lvl1pPr marL="457200" lvl="0" indent="-228600" algn="ctr">
              <a:lnSpc>
                <a:spcPct val="100000"/>
              </a:lnSpc>
              <a:spcBef>
                <a:spcPts val="0"/>
              </a:spcBef>
              <a:spcAft>
                <a:spcPts val="0"/>
              </a:spcAft>
              <a:buClr>
                <a:schemeClr val="accent6"/>
              </a:buClr>
              <a:buSzPts val="1400"/>
              <a:buNone/>
              <a:defRPr sz="14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15"/>
          <p:cNvSpPr txBox="1">
            <a:spLocks noGrp="1"/>
          </p:cNvSpPr>
          <p:nvPr>
            <p:ph type="body" idx="6"/>
          </p:nvPr>
        </p:nvSpPr>
        <p:spPr>
          <a:xfrm>
            <a:off x="1271016" y="6215888"/>
            <a:ext cx="2029968"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200"/>
              <a:buNone/>
              <a:defRPr sz="12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15"/>
          <p:cNvSpPr>
            <a:spLocks noGrp="1"/>
          </p:cNvSpPr>
          <p:nvPr>
            <p:ph type="pic" idx="7"/>
          </p:nvPr>
        </p:nvSpPr>
        <p:spPr>
          <a:xfrm>
            <a:off x="3828288" y="1545336"/>
            <a:ext cx="2029968" cy="1828800"/>
          </a:xfrm>
          <a:prstGeom prst="rect">
            <a:avLst/>
          </a:prstGeom>
          <a:solidFill>
            <a:srgbClr val="E3E5BC"/>
          </a:solidFill>
          <a:ln>
            <a:noFill/>
          </a:ln>
        </p:spPr>
      </p:sp>
      <p:sp>
        <p:nvSpPr>
          <p:cNvPr id="95" name="Google Shape;95;p15"/>
          <p:cNvSpPr txBox="1">
            <a:spLocks noGrp="1"/>
          </p:cNvSpPr>
          <p:nvPr>
            <p:ph type="body" idx="8"/>
          </p:nvPr>
        </p:nvSpPr>
        <p:spPr>
          <a:xfrm>
            <a:off x="3828288" y="3191256"/>
            <a:ext cx="2029968" cy="694944"/>
          </a:xfrm>
          <a:prstGeom prst="rect">
            <a:avLst/>
          </a:prstGeom>
          <a:solidFill>
            <a:schemeClr val="accent1"/>
          </a:solidFill>
          <a:ln>
            <a:noFill/>
          </a:ln>
        </p:spPr>
        <p:txBody>
          <a:bodyPr spcFirstLastPara="1" wrap="square" lIns="0" tIns="155425" rIns="0" bIns="45700" anchor="t" anchorCtr="0">
            <a:noAutofit/>
          </a:bodyPr>
          <a:lstStyle>
            <a:lvl1pPr marL="457200" lvl="0" indent="-228600" algn="ctr">
              <a:lnSpc>
                <a:spcPct val="100000"/>
              </a:lnSpc>
              <a:spcBef>
                <a:spcPts val="0"/>
              </a:spcBef>
              <a:spcAft>
                <a:spcPts val="0"/>
              </a:spcAft>
              <a:buClr>
                <a:schemeClr val="accent6"/>
              </a:buClr>
              <a:buSzPts val="1400"/>
              <a:buNone/>
              <a:defRPr sz="14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6" name="Google Shape;96;p15"/>
          <p:cNvSpPr txBox="1">
            <a:spLocks noGrp="1"/>
          </p:cNvSpPr>
          <p:nvPr>
            <p:ph type="body" idx="9"/>
          </p:nvPr>
        </p:nvSpPr>
        <p:spPr>
          <a:xfrm>
            <a:off x="3828288" y="3616960"/>
            <a:ext cx="2029968"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200"/>
              <a:buNone/>
              <a:defRPr sz="12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7" name="Google Shape;97;p15"/>
          <p:cNvSpPr>
            <a:spLocks noGrp="1"/>
          </p:cNvSpPr>
          <p:nvPr>
            <p:ph type="pic" idx="13"/>
          </p:nvPr>
        </p:nvSpPr>
        <p:spPr>
          <a:xfrm>
            <a:off x="3828288" y="4144264"/>
            <a:ext cx="2029968" cy="1828800"/>
          </a:xfrm>
          <a:prstGeom prst="rect">
            <a:avLst/>
          </a:prstGeom>
          <a:solidFill>
            <a:srgbClr val="E3E5BC"/>
          </a:solidFill>
          <a:ln>
            <a:noFill/>
          </a:ln>
        </p:spPr>
      </p:sp>
      <p:sp>
        <p:nvSpPr>
          <p:cNvPr id="98" name="Google Shape;98;p15"/>
          <p:cNvSpPr txBox="1">
            <a:spLocks noGrp="1"/>
          </p:cNvSpPr>
          <p:nvPr>
            <p:ph type="body" idx="14"/>
          </p:nvPr>
        </p:nvSpPr>
        <p:spPr>
          <a:xfrm>
            <a:off x="3828288" y="5790184"/>
            <a:ext cx="2029968" cy="694944"/>
          </a:xfrm>
          <a:prstGeom prst="rect">
            <a:avLst/>
          </a:prstGeom>
          <a:solidFill>
            <a:schemeClr val="accent4"/>
          </a:solidFill>
          <a:ln>
            <a:noFill/>
          </a:ln>
        </p:spPr>
        <p:txBody>
          <a:bodyPr spcFirstLastPara="1" wrap="square" lIns="0" tIns="155425" rIns="0" bIns="45700" anchor="t" anchorCtr="0">
            <a:noAutofit/>
          </a:bodyPr>
          <a:lstStyle>
            <a:lvl1pPr marL="457200" lvl="0" indent="-228600" algn="ctr">
              <a:lnSpc>
                <a:spcPct val="100000"/>
              </a:lnSpc>
              <a:spcBef>
                <a:spcPts val="0"/>
              </a:spcBef>
              <a:spcAft>
                <a:spcPts val="0"/>
              </a:spcAft>
              <a:buClr>
                <a:schemeClr val="accent6"/>
              </a:buClr>
              <a:buSzPts val="1400"/>
              <a:buNone/>
              <a:defRPr sz="14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9" name="Google Shape;99;p15"/>
          <p:cNvSpPr txBox="1">
            <a:spLocks noGrp="1"/>
          </p:cNvSpPr>
          <p:nvPr>
            <p:ph type="body" idx="15"/>
          </p:nvPr>
        </p:nvSpPr>
        <p:spPr>
          <a:xfrm>
            <a:off x="3828288" y="6215888"/>
            <a:ext cx="2029968"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200"/>
              <a:buNone/>
              <a:defRPr sz="12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0" name="Google Shape;100;p15"/>
          <p:cNvSpPr>
            <a:spLocks noGrp="1"/>
          </p:cNvSpPr>
          <p:nvPr>
            <p:ph type="pic" idx="16"/>
          </p:nvPr>
        </p:nvSpPr>
        <p:spPr>
          <a:xfrm>
            <a:off x="6385560" y="1545336"/>
            <a:ext cx="2029968" cy="1828800"/>
          </a:xfrm>
          <a:prstGeom prst="rect">
            <a:avLst/>
          </a:prstGeom>
          <a:solidFill>
            <a:srgbClr val="E3E5BC"/>
          </a:solidFill>
          <a:ln>
            <a:noFill/>
          </a:ln>
        </p:spPr>
      </p:sp>
      <p:sp>
        <p:nvSpPr>
          <p:cNvPr id="101" name="Google Shape;101;p15"/>
          <p:cNvSpPr txBox="1">
            <a:spLocks noGrp="1"/>
          </p:cNvSpPr>
          <p:nvPr>
            <p:ph type="body" idx="17"/>
          </p:nvPr>
        </p:nvSpPr>
        <p:spPr>
          <a:xfrm>
            <a:off x="6385560" y="3191256"/>
            <a:ext cx="2029968" cy="694944"/>
          </a:xfrm>
          <a:prstGeom prst="rect">
            <a:avLst/>
          </a:prstGeom>
          <a:solidFill>
            <a:schemeClr val="accent4"/>
          </a:solidFill>
          <a:ln>
            <a:noFill/>
          </a:ln>
        </p:spPr>
        <p:txBody>
          <a:bodyPr spcFirstLastPara="1" wrap="square" lIns="0" tIns="155425" rIns="0" bIns="45700" anchor="t" anchorCtr="0">
            <a:noAutofit/>
          </a:bodyPr>
          <a:lstStyle>
            <a:lvl1pPr marL="457200" lvl="0" indent="-228600" algn="ctr">
              <a:lnSpc>
                <a:spcPct val="100000"/>
              </a:lnSpc>
              <a:spcBef>
                <a:spcPts val="0"/>
              </a:spcBef>
              <a:spcAft>
                <a:spcPts val="0"/>
              </a:spcAft>
              <a:buClr>
                <a:schemeClr val="accent6"/>
              </a:buClr>
              <a:buSzPts val="1400"/>
              <a:buNone/>
              <a:defRPr sz="14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2" name="Google Shape;102;p15"/>
          <p:cNvSpPr txBox="1">
            <a:spLocks noGrp="1"/>
          </p:cNvSpPr>
          <p:nvPr>
            <p:ph type="body" idx="18"/>
          </p:nvPr>
        </p:nvSpPr>
        <p:spPr>
          <a:xfrm>
            <a:off x="6385560" y="3616960"/>
            <a:ext cx="2029968"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200"/>
              <a:buNone/>
              <a:defRPr sz="12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3" name="Google Shape;103;p15"/>
          <p:cNvSpPr>
            <a:spLocks noGrp="1"/>
          </p:cNvSpPr>
          <p:nvPr>
            <p:ph type="pic" idx="19"/>
          </p:nvPr>
        </p:nvSpPr>
        <p:spPr>
          <a:xfrm>
            <a:off x="6385560" y="4144264"/>
            <a:ext cx="2029968" cy="1828800"/>
          </a:xfrm>
          <a:prstGeom prst="rect">
            <a:avLst/>
          </a:prstGeom>
          <a:solidFill>
            <a:srgbClr val="E3E5BC"/>
          </a:solidFill>
          <a:ln>
            <a:noFill/>
          </a:ln>
        </p:spPr>
      </p:sp>
      <p:sp>
        <p:nvSpPr>
          <p:cNvPr id="104" name="Google Shape;104;p15"/>
          <p:cNvSpPr txBox="1">
            <a:spLocks noGrp="1"/>
          </p:cNvSpPr>
          <p:nvPr>
            <p:ph type="body" idx="20"/>
          </p:nvPr>
        </p:nvSpPr>
        <p:spPr>
          <a:xfrm>
            <a:off x="6385560" y="5790184"/>
            <a:ext cx="2029968" cy="694944"/>
          </a:xfrm>
          <a:prstGeom prst="rect">
            <a:avLst/>
          </a:prstGeom>
          <a:solidFill>
            <a:schemeClr val="accent1"/>
          </a:solidFill>
          <a:ln>
            <a:noFill/>
          </a:ln>
        </p:spPr>
        <p:txBody>
          <a:bodyPr spcFirstLastPara="1" wrap="square" lIns="0" tIns="155425" rIns="0" bIns="45700" anchor="t" anchorCtr="0">
            <a:noAutofit/>
          </a:bodyPr>
          <a:lstStyle>
            <a:lvl1pPr marL="457200" lvl="0" indent="-228600" algn="ctr">
              <a:lnSpc>
                <a:spcPct val="100000"/>
              </a:lnSpc>
              <a:spcBef>
                <a:spcPts val="0"/>
              </a:spcBef>
              <a:spcAft>
                <a:spcPts val="0"/>
              </a:spcAft>
              <a:buClr>
                <a:schemeClr val="accent6"/>
              </a:buClr>
              <a:buSzPts val="1400"/>
              <a:buNone/>
              <a:defRPr sz="14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5" name="Google Shape;105;p15"/>
          <p:cNvSpPr txBox="1">
            <a:spLocks noGrp="1"/>
          </p:cNvSpPr>
          <p:nvPr>
            <p:ph type="body" idx="21"/>
          </p:nvPr>
        </p:nvSpPr>
        <p:spPr>
          <a:xfrm>
            <a:off x="6385560" y="6215888"/>
            <a:ext cx="2029968"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200"/>
              <a:buNone/>
              <a:defRPr sz="12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6" name="Google Shape;106;p15"/>
          <p:cNvSpPr>
            <a:spLocks noGrp="1"/>
          </p:cNvSpPr>
          <p:nvPr>
            <p:ph type="pic" idx="22"/>
          </p:nvPr>
        </p:nvSpPr>
        <p:spPr>
          <a:xfrm>
            <a:off x="8942832" y="1545336"/>
            <a:ext cx="2029968" cy="1828800"/>
          </a:xfrm>
          <a:prstGeom prst="rect">
            <a:avLst/>
          </a:prstGeom>
          <a:solidFill>
            <a:srgbClr val="E3E5BC"/>
          </a:solidFill>
          <a:ln>
            <a:noFill/>
          </a:ln>
        </p:spPr>
      </p:sp>
      <p:sp>
        <p:nvSpPr>
          <p:cNvPr id="107" name="Google Shape;107;p15"/>
          <p:cNvSpPr txBox="1">
            <a:spLocks noGrp="1"/>
          </p:cNvSpPr>
          <p:nvPr>
            <p:ph type="body" idx="23"/>
          </p:nvPr>
        </p:nvSpPr>
        <p:spPr>
          <a:xfrm>
            <a:off x="8942832" y="3191256"/>
            <a:ext cx="2029968" cy="694944"/>
          </a:xfrm>
          <a:prstGeom prst="rect">
            <a:avLst/>
          </a:prstGeom>
          <a:solidFill>
            <a:schemeClr val="accent1"/>
          </a:solidFill>
          <a:ln>
            <a:noFill/>
          </a:ln>
        </p:spPr>
        <p:txBody>
          <a:bodyPr spcFirstLastPara="1" wrap="square" lIns="0" tIns="155425" rIns="0" bIns="45700" anchor="t" anchorCtr="0">
            <a:noAutofit/>
          </a:bodyPr>
          <a:lstStyle>
            <a:lvl1pPr marL="457200" lvl="0" indent="-228600" algn="ctr">
              <a:lnSpc>
                <a:spcPct val="100000"/>
              </a:lnSpc>
              <a:spcBef>
                <a:spcPts val="0"/>
              </a:spcBef>
              <a:spcAft>
                <a:spcPts val="0"/>
              </a:spcAft>
              <a:buClr>
                <a:schemeClr val="accent6"/>
              </a:buClr>
              <a:buSzPts val="1400"/>
              <a:buNone/>
              <a:defRPr sz="14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15"/>
          <p:cNvSpPr txBox="1">
            <a:spLocks noGrp="1"/>
          </p:cNvSpPr>
          <p:nvPr>
            <p:ph type="body" idx="24"/>
          </p:nvPr>
        </p:nvSpPr>
        <p:spPr>
          <a:xfrm>
            <a:off x="8942832" y="3616960"/>
            <a:ext cx="2029968"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200"/>
              <a:buNone/>
              <a:defRPr sz="12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9" name="Google Shape;109;p15"/>
          <p:cNvSpPr>
            <a:spLocks noGrp="1"/>
          </p:cNvSpPr>
          <p:nvPr>
            <p:ph type="pic" idx="25"/>
          </p:nvPr>
        </p:nvSpPr>
        <p:spPr>
          <a:xfrm>
            <a:off x="8942832" y="4144264"/>
            <a:ext cx="2029968" cy="1828800"/>
          </a:xfrm>
          <a:prstGeom prst="rect">
            <a:avLst/>
          </a:prstGeom>
          <a:solidFill>
            <a:srgbClr val="E3E5BC"/>
          </a:solidFill>
          <a:ln>
            <a:noFill/>
          </a:ln>
        </p:spPr>
      </p:sp>
      <p:sp>
        <p:nvSpPr>
          <p:cNvPr id="110" name="Google Shape;110;p15"/>
          <p:cNvSpPr txBox="1">
            <a:spLocks noGrp="1"/>
          </p:cNvSpPr>
          <p:nvPr>
            <p:ph type="body" idx="26"/>
          </p:nvPr>
        </p:nvSpPr>
        <p:spPr>
          <a:xfrm>
            <a:off x="8942832" y="5790184"/>
            <a:ext cx="2029968" cy="694944"/>
          </a:xfrm>
          <a:prstGeom prst="rect">
            <a:avLst/>
          </a:prstGeom>
          <a:solidFill>
            <a:schemeClr val="accent4"/>
          </a:solidFill>
          <a:ln>
            <a:noFill/>
          </a:ln>
        </p:spPr>
        <p:txBody>
          <a:bodyPr spcFirstLastPara="1" wrap="square" lIns="0" tIns="155425" rIns="0" bIns="45700" anchor="t" anchorCtr="0">
            <a:noAutofit/>
          </a:bodyPr>
          <a:lstStyle>
            <a:lvl1pPr marL="457200" lvl="0" indent="-228600" algn="ctr">
              <a:lnSpc>
                <a:spcPct val="100000"/>
              </a:lnSpc>
              <a:spcBef>
                <a:spcPts val="0"/>
              </a:spcBef>
              <a:spcAft>
                <a:spcPts val="0"/>
              </a:spcAft>
              <a:buClr>
                <a:schemeClr val="accent6"/>
              </a:buClr>
              <a:buSzPts val="1400"/>
              <a:buNone/>
              <a:defRPr sz="1400" b="1" cap="none">
                <a:solidFill>
                  <a:schemeClr val="accent6"/>
                </a:solidFill>
                <a:latin typeface="Arial"/>
                <a:ea typeface="Arial"/>
                <a:cs typeface="Arial"/>
                <a:sym typeface="Arial"/>
              </a:defRPr>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1" name="Google Shape;111;p15"/>
          <p:cNvSpPr txBox="1">
            <a:spLocks noGrp="1"/>
          </p:cNvSpPr>
          <p:nvPr>
            <p:ph type="body" idx="27"/>
          </p:nvPr>
        </p:nvSpPr>
        <p:spPr>
          <a:xfrm>
            <a:off x="8942832" y="6215888"/>
            <a:ext cx="2029968" cy="182880"/>
          </a:xfrm>
          <a:prstGeom prst="rect">
            <a:avLst/>
          </a:prstGeom>
          <a:noFill/>
          <a:ln>
            <a:noFill/>
          </a:ln>
        </p:spPr>
        <p:txBody>
          <a:bodyPr spcFirstLastPara="1" wrap="square" lIns="91425" tIns="45700" rIns="91425" bIns="45700" anchor="ctr" anchorCtr="0">
            <a:noAutofit/>
          </a:bodyPr>
          <a:lstStyle>
            <a:lvl1pPr marL="457200" lvl="0" indent="-228600" algn="ctr">
              <a:lnSpc>
                <a:spcPct val="100000"/>
              </a:lnSpc>
              <a:spcBef>
                <a:spcPts val="360"/>
              </a:spcBef>
              <a:spcAft>
                <a:spcPts val="0"/>
              </a:spcAft>
              <a:buClr>
                <a:schemeClr val="accent6"/>
              </a:buClr>
              <a:buSzPts val="1200"/>
              <a:buNone/>
              <a:defRPr sz="1200"/>
            </a:lvl1pPr>
            <a:lvl2pPr marL="914400" lvl="1" indent="-342900" algn="l">
              <a:lnSpc>
                <a:spcPct val="100000"/>
              </a:lnSpc>
              <a:spcBef>
                <a:spcPts val="360"/>
              </a:spcBef>
              <a:spcAft>
                <a:spcPts val="0"/>
              </a:spcAft>
              <a:buClr>
                <a:schemeClr val="accent6"/>
              </a:buClr>
              <a:buSzPts val="1800"/>
              <a:buChar char="•"/>
              <a:defRPr/>
            </a:lvl2pPr>
            <a:lvl3pPr marL="1371600" lvl="2" indent="-342900" algn="l">
              <a:lnSpc>
                <a:spcPct val="100000"/>
              </a:lnSpc>
              <a:spcBef>
                <a:spcPts val="360"/>
              </a:spcBef>
              <a:spcAft>
                <a:spcPts val="0"/>
              </a:spcAft>
              <a:buClr>
                <a:schemeClr val="accent6"/>
              </a:buClr>
              <a:buSzPts val="1800"/>
              <a:buChar char="•"/>
              <a:defRPr/>
            </a:lvl3pPr>
            <a:lvl4pPr marL="1828800" lvl="3" indent="-342900" algn="l">
              <a:lnSpc>
                <a:spcPct val="100000"/>
              </a:lnSpc>
              <a:spcBef>
                <a:spcPts val="360"/>
              </a:spcBef>
              <a:spcAft>
                <a:spcPts val="0"/>
              </a:spcAft>
              <a:buClr>
                <a:schemeClr val="accent6"/>
              </a:buClr>
              <a:buSzPts val="1800"/>
              <a:buChar char="•"/>
              <a:defRPr/>
            </a:lvl4pPr>
            <a:lvl5pPr marL="2286000" lvl="4" indent="-342900" algn="l">
              <a:lnSpc>
                <a:spcPct val="100000"/>
              </a:lnSpc>
              <a:spcBef>
                <a:spcPts val="360"/>
              </a:spcBef>
              <a:spcAft>
                <a:spcPts val="0"/>
              </a:spcAft>
              <a:buClr>
                <a:schemeClr val="accent6"/>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6"/>
          <p:cNvSpPr txBox="1">
            <a:spLocks noGrp="1"/>
          </p:cNvSpPr>
          <p:nvPr>
            <p:ph type="title"/>
          </p:nvPr>
        </p:nvSpPr>
        <p:spPr>
          <a:xfrm>
            <a:off x="758952" y="1216152"/>
            <a:ext cx="10671048" cy="768096"/>
          </a:xfrm>
          <a:prstGeom prst="rect">
            <a:avLst/>
          </a:prstGeom>
          <a:noFill/>
          <a:ln>
            <a:noFill/>
          </a:ln>
        </p:spPr>
        <p:txBody>
          <a:bodyPr spcFirstLastPara="1" wrap="square" lIns="91425" tIns="45700" rIns="91425" bIns="45700" anchor="t" anchorCtr="0">
            <a:normAutofit/>
          </a:bodyPr>
          <a:lstStyle>
            <a:lvl1pPr marR="0" lvl="0" algn="ctr" rtl="0">
              <a:lnSpc>
                <a:spcPct val="110795"/>
              </a:lnSpc>
              <a:spcBef>
                <a:spcPts val="0"/>
              </a:spcBef>
              <a:spcAft>
                <a:spcPts val="0"/>
              </a:spcAft>
              <a:buClr>
                <a:schemeClr val="accent6"/>
              </a:buClr>
              <a:buSzPts val="4400"/>
              <a:buFont typeface="Arial Black"/>
              <a:buNone/>
              <a:defRPr sz="4400" b="1" i="0" u="none" strike="noStrike" cap="none">
                <a:solidFill>
                  <a:schemeClr val="accent6"/>
                </a:solidFill>
                <a:latin typeface="Arial Black"/>
                <a:ea typeface="Arial Black"/>
                <a:cs typeface="Arial Black"/>
                <a:sym typeface="Arial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6"/>
          <p:cNvSpPr txBox="1">
            <a:spLocks noGrp="1"/>
          </p:cNvSpPr>
          <p:nvPr>
            <p:ph type="body" idx="1"/>
          </p:nvPr>
        </p:nvSpPr>
        <p:spPr>
          <a:xfrm>
            <a:off x="758952" y="2103120"/>
            <a:ext cx="10671048"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100000"/>
              </a:lnSpc>
              <a:spcBef>
                <a:spcPts val="360"/>
              </a:spcBef>
              <a:spcAft>
                <a:spcPts val="0"/>
              </a:spcAft>
              <a:buClr>
                <a:schemeClr val="accent6"/>
              </a:buClr>
              <a:buSzPts val="2800"/>
              <a:buFont typeface="Arial"/>
              <a:buChar char="•"/>
              <a:defRPr sz="2800" b="0" i="0" u="none" strike="noStrike" cap="none">
                <a:solidFill>
                  <a:schemeClr val="accent6"/>
                </a:solidFill>
                <a:latin typeface="EB Garamond"/>
                <a:ea typeface="EB Garamond"/>
                <a:cs typeface="EB Garamond"/>
                <a:sym typeface="EB Garamond"/>
              </a:defRPr>
            </a:lvl1pPr>
            <a:lvl2pPr marL="914400" marR="0" lvl="1" indent="-381000" algn="l" rtl="0">
              <a:lnSpc>
                <a:spcPct val="100000"/>
              </a:lnSpc>
              <a:spcBef>
                <a:spcPts val="360"/>
              </a:spcBef>
              <a:spcAft>
                <a:spcPts val="0"/>
              </a:spcAft>
              <a:buClr>
                <a:schemeClr val="accent6"/>
              </a:buClr>
              <a:buSzPts val="2400"/>
              <a:buFont typeface="Arial"/>
              <a:buChar char="•"/>
              <a:defRPr sz="2400" b="0" i="0" u="none" strike="noStrike" cap="none">
                <a:solidFill>
                  <a:schemeClr val="accent6"/>
                </a:solidFill>
                <a:latin typeface="EB Garamond"/>
                <a:ea typeface="EB Garamond"/>
                <a:cs typeface="EB Garamond"/>
                <a:sym typeface="EB Garamond"/>
              </a:defRPr>
            </a:lvl2pPr>
            <a:lvl3pPr marL="1371600" marR="0" lvl="2" indent="-355600" algn="l" rtl="0">
              <a:lnSpc>
                <a:spcPct val="100000"/>
              </a:lnSpc>
              <a:spcBef>
                <a:spcPts val="360"/>
              </a:spcBef>
              <a:spcAft>
                <a:spcPts val="0"/>
              </a:spcAft>
              <a:buClr>
                <a:schemeClr val="accent6"/>
              </a:buClr>
              <a:buSzPts val="2000"/>
              <a:buFont typeface="Arial"/>
              <a:buChar char="•"/>
              <a:defRPr sz="2000" b="0" i="0" u="none" strike="noStrike" cap="none">
                <a:solidFill>
                  <a:schemeClr val="accent6"/>
                </a:solidFill>
                <a:latin typeface="EB Garamond"/>
                <a:ea typeface="EB Garamond"/>
                <a:cs typeface="EB Garamond"/>
                <a:sym typeface="EB Garamond"/>
              </a:defRPr>
            </a:lvl3pPr>
            <a:lvl4pPr marL="1828800" marR="0" lvl="3" indent="-342900" algn="l" rtl="0">
              <a:lnSpc>
                <a:spcPct val="100000"/>
              </a:lnSpc>
              <a:spcBef>
                <a:spcPts val="360"/>
              </a:spcBef>
              <a:spcAft>
                <a:spcPts val="0"/>
              </a:spcAft>
              <a:buClr>
                <a:schemeClr val="accent6"/>
              </a:buClr>
              <a:buSzPts val="1800"/>
              <a:buFont typeface="Arial"/>
              <a:buChar char="•"/>
              <a:defRPr sz="1800" b="0" i="0" u="none" strike="noStrike" cap="none">
                <a:solidFill>
                  <a:schemeClr val="accent6"/>
                </a:solidFill>
                <a:latin typeface="EB Garamond"/>
                <a:ea typeface="EB Garamond"/>
                <a:cs typeface="EB Garamond"/>
                <a:sym typeface="EB Garamond"/>
              </a:defRPr>
            </a:lvl4pPr>
            <a:lvl5pPr marL="2286000" marR="0" lvl="4" indent="-342900" algn="l" rtl="0">
              <a:lnSpc>
                <a:spcPct val="100000"/>
              </a:lnSpc>
              <a:spcBef>
                <a:spcPts val="360"/>
              </a:spcBef>
              <a:spcAft>
                <a:spcPts val="0"/>
              </a:spcAft>
              <a:buClr>
                <a:schemeClr val="accent6"/>
              </a:buClr>
              <a:buSzPts val="1800"/>
              <a:buFont typeface="Arial"/>
              <a:buChar char="•"/>
              <a:defRPr sz="1800" b="0" i="0" u="none" strike="noStrike" cap="none">
                <a:solidFill>
                  <a:schemeClr val="accent6"/>
                </a:solidFill>
                <a:latin typeface="EB Garamond"/>
                <a:ea typeface="EB Garamond"/>
                <a:cs typeface="EB Garamond"/>
                <a:sym typeface="EB Garamond"/>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EB Garamond"/>
                <a:ea typeface="EB Garamond"/>
                <a:cs typeface="EB Garamond"/>
                <a:sym typeface="EB Garamond"/>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EB Garamond"/>
                <a:ea typeface="EB Garamond"/>
                <a:cs typeface="EB Garamond"/>
                <a:sym typeface="EB Garamond"/>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EB Garamond"/>
                <a:ea typeface="EB Garamond"/>
                <a:cs typeface="EB Garamond"/>
                <a:sym typeface="EB Garamond"/>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EB Garamond"/>
                <a:ea typeface="EB Garamond"/>
                <a:cs typeface="EB Garamond"/>
                <a:sym typeface="EB Garamond"/>
              </a:defRPr>
            </a:lvl9pPr>
          </a:lstStyle>
          <a:p>
            <a:endParaRPr/>
          </a:p>
        </p:txBody>
      </p:sp>
      <p:sp>
        <p:nvSpPr>
          <p:cNvPr id="8" name="Google Shape;8;p6"/>
          <p:cNvSpPr txBox="1">
            <a:spLocks noGrp="1"/>
          </p:cNvSpPr>
          <p:nvPr>
            <p:ph type="ftr" idx="11"/>
          </p:nvPr>
        </p:nvSpPr>
        <p:spPr>
          <a:xfrm>
            <a:off x="621792" y="457200"/>
            <a:ext cx="3200400" cy="27432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accent6"/>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EB Garamond"/>
                <a:ea typeface="EB Garamond"/>
                <a:cs typeface="EB Garamond"/>
                <a:sym typeface="EB Garamond"/>
              </a:defRPr>
            </a:lvl2pPr>
            <a:lvl3pPr marR="0" lvl="2" algn="l" rtl="0">
              <a:spcBef>
                <a:spcPts val="0"/>
              </a:spcBef>
              <a:spcAft>
                <a:spcPts val="0"/>
              </a:spcAft>
              <a:buSzPts val="1400"/>
              <a:buNone/>
              <a:defRPr sz="1800" b="0" i="0" u="none" strike="noStrike" cap="none">
                <a:solidFill>
                  <a:schemeClr val="dk1"/>
                </a:solidFill>
                <a:latin typeface="EB Garamond"/>
                <a:ea typeface="EB Garamond"/>
                <a:cs typeface="EB Garamond"/>
                <a:sym typeface="EB Garamond"/>
              </a:defRPr>
            </a:lvl3pPr>
            <a:lvl4pPr marR="0" lvl="3" algn="l" rtl="0">
              <a:spcBef>
                <a:spcPts val="0"/>
              </a:spcBef>
              <a:spcAft>
                <a:spcPts val="0"/>
              </a:spcAft>
              <a:buSzPts val="1400"/>
              <a:buNone/>
              <a:defRPr sz="1800" b="0" i="0" u="none" strike="noStrike" cap="none">
                <a:solidFill>
                  <a:schemeClr val="dk1"/>
                </a:solidFill>
                <a:latin typeface="EB Garamond"/>
                <a:ea typeface="EB Garamond"/>
                <a:cs typeface="EB Garamond"/>
                <a:sym typeface="EB Garamond"/>
              </a:defRPr>
            </a:lvl4pPr>
            <a:lvl5pPr marR="0" lvl="4" algn="l" rtl="0">
              <a:spcBef>
                <a:spcPts val="0"/>
              </a:spcBef>
              <a:spcAft>
                <a:spcPts val="0"/>
              </a:spcAft>
              <a:buSzPts val="1400"/>
              <a:buNone/>
              <a:defRPr sz="1800" b="0" i="0" u="none" strike="noStrike" cap="none">
                <a:solidFill>
                  <a:schemeClr val="dk1"/>
                </a:solidFill>
                <a:latin typeface="EB Garamond"/>
                <a:ea typeface="EB Garamond"/>
                <a:cs typeface="EB Garamond"/>
                <a:sym typeface="EB Garamond"/>
              </a:defRPr>
            </a:lvl5pPr>
            <a:lvl6pPr marR="0" lvl="5" algn="l" rtl="0">
              <a:spcBef>
                <a:spcPts val="0"/>
              </a:spcBef>
              <a:spcAft>
                <a:spcPts val="0"/>
              </a:spcAft>
              <a:buSzPts val="1400"/>
              <a:buNone/>
              <a:defRPr sz="1800" b="0" i="0" u="none" strike="noStrike" cap="none">
                <a:solidFill>
                  <a:schemeClr val="dk1"/>
                </a:solidFill>
                <a:latin typeface="EB Garamond"/>
                <a:ea typeface="EB Garamond"/>
                <a:cs typeface="EB Garamond"/>
                <a:sym typeface="EB Garamond"/>
              </a:defRPr>
            </a:lvl6pPr>
            <a:lvl7pPr marR="0" lvl="6" algn="l" rtl="0">
              <a:spcBef>
                <a:spcPts val="0"/>
              </a:spcBef>
              <a:spcAft>
                <a:spcPts val="0"/>
              </a:spcAft>
              <a:buSzPts val="1400"/>
              <a:buNone/>
              <a:defRPr sz="1800" b="0" i="0" u="none" strike="noStrike" cap="none">
                <a:solidFill>
                  <a:schemeClr val="dk1"/>
                </a:solidFill>
                <a:latin typeface="EB Garamond"/>
                <a:ea typeface="EB Garamond"/>
                <a:cs typeface="EB Garamond"/>
                <a:sym typeface="EB Garamond"/>
              </a:defRPr>
            </a:lvl7pPr>
            <a:lvl8pPr marR="0" lvl="7" algn="l" rtl="0">
              <a:spcBef>
                <a:spcPts val="0"/>
              </a:spcBef>
              <a:spcAft>
                <a:spcPts val="0"/>
              </a:spcAft>
              <a:buSzPts val="1400"/>
              <a:buNone/>
              <a:defRPr sz="1800" b="0" i="0" u="none" strike="noStrike" cap="none">
                <a:solidFill>
                  <a:schemeClr val="dk1"/>
                </a:solidFill>
                <a:latin typeface="EB Garamond"/>
                <a:ea typeface="EB Garamond"/>
                <a:cs typeface="EB Garamond"/>
                <a:sym typeface="EB Garamond"/>
              </a:defRPr>
            </a:lvl8pPr>
            <a:lvl9pPr marR="0" lvl="8" algn="l" rtl="0">
              <a:spcBef>
                <a:spcPts val="0"/>
              </a:spcBef>
              <a:spcAft>
                <a:spcPts val="0"/>
              </a:spcAft>
              <a:buSzPts val="1400"/>
              <a:buNone/>
              <a:defRPr sz="1800" b="0" i="0" u="none" strike="noStrike" cap="none">
                <a:solidFill>
                  <a:schemeClr val="dk1"/>
                </a:solidFill>
                <a:latin typeface="EB Garamond"/>
                <a:ea typeface="EB Garamond"/>
                <a:cs typeface="EB Garamond"/>
                <a:sym typeface="EB Garamond"/>
              </a:defRPr>
            </a:lvl9pPr>
          </a:lstStyle>
          <a:p>
            <a:endParaRPr/>
          </a:p>
        </p:txBody>
      </p:sp>
      <p:sp>
        <p:nvSpPr>
          <p:cNvPr id="9" name="Google Shape;9;p6"/>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200" b="0" i="0" u="none" strike="noStrike" cap="none">
                <a:solidFill>
                  <a:schemeClr val="accent6"/>
                </a:solidFill>
                <a:latin typeface="Arial"/>
                <a:ea typeface="Arial"/>
                <a:cs typeface="Arial"/>
                <a:sym typeface="Arial"/>
              </a:defRPr>
            </a:lvl1pPr>
            <a:lvl2pPr marL="0" marR="0" lvl="1" indent="0" algn="ctr" rtl="0">
              <a:spcBef>
                <a:spcPts val="0"/>
              </a:spcBef>
              <a:buNone/>
              <a:defRPr sz="1200" b="0" i="0" u="none" strike="noStrike" cap="none">
                <a:solidFill>
                  <a:schemeClr val="accent6"/>
                </a:solidFill>
                <a:latin typeface="Arial"/>
                <a:ea typeface="Arial"/>
                <a:cs typeface="Arial"/>
                <a:sym typeface="Arial"/>
              </a:defRPr>
            </a:lvl2pPr>
            <a:lvl3pPr marL="0" marR="0" lvl="2" indent="0" algn="ctr" rtl="0">
              <a:spcBef>
                <a:spcPts val="0"/>
              </a:spcBef>
              <a:buNone/>
              <a:defRPr sz="1200" b="0" i="0" u="none" strike="noStrike" cap="none">
                <a:solidFill>
                  <a:schemeClr val="accent6"/>
                </a:solidFill>
                <a:latin typeface="Arial"/>
                <a:ea typeface="Arial"/>
                <a:cs typeface="Arial"/>
                <a:sym typeface="Arial"/>
              </a:defRPr>
            </a:lvl3pPr>
            <a:lvl4pPr marL="0" marR="0" lvl="3" indent="0" algn="ctr" rtl="0">
              <a:spcBef>
                <a:spcPts val="0"/>
              </a:spcBef>
              <a:buNone/>
              <a:defRPr sz="1200" b="0" i="0" u="none" strike="noStrike" cap="none">
                <a:solidFill>
                  <a:schemeClr val="accent6"/>
                </a:solidFill>
                <a:latin typeface="Arial"/>
                <a:ea typeface="Arial"/>
                <a:cs typeface="Arial"/>
                <a:sym typeface="Arial"/>
              </a:defRPr>
            </a:lvl4pPr>
            <a:lvl5pPr marL="0" marR="0" lvl="4" indent="0" algn="ctr" rtl="0">
              <a:spcBef>
                <a:spcPts val="0"/>
              </a:spcBef>
              <a:buNone/>
              <a:defRPr sz="1200" b="0" i="0" u="none" strike="noStrike" cap="none">
                <a:solidFill>
                  <a:schemeClr val="accent6"/>
                </a:solidFill>
                <a:latin typeface="Arial"/>
                <a:ea typeface="Arial"/>
                <a:cs typeface="Arial"/>
                <a:sym typeface="Arial"/>
              </a:defRPr>
            </a:lvl5pPr>
            <a:lvl6pPr marL="0" marR="0" lvl="5" indent="0" algn="ctr" rtl="0">
              <a:spcBef>
                <a:spcPts val="0"/>
              </a:spcBef>
              <a:buNone/>
              <a:defRPr sz="1200" b="0" i="0" u="none" strike="noStrike" cap="none">
                <a:solidFill>
                  <a:schemeClr val="accent6"/>
                </a:solidFill>
                <a:latin typeface="Arial"/>
                <a:ea typeface="Arial"/>
                <a:cs typeface="Arial"/>
                <a:sym typeface="Arial"/>
              </a:defRPr>
            </a:lvl6pPr>
            <a:lvl7pPr marL="0" marR="0" lvl="6" indent="0" algn="ctr" rtl="0">
              <a:spcBef>
                <a:spcPts val="0"/>
              </a:spcBef>
              <a:buNone/>
              <a:defRPr sz="1200" b="0" i="0" u="none" strike="noStrike" cap="none">
                <a:solidFill>
                  <a:schemeClr val="accent6"/>
                </a:solidFill>
                <a:latin typeface="Arial"/>
                <a:ea typeface="Arial"/>
                <a:cs typeface="Arial"/>
                <a:sym typeface="Arial"/>
              </a:defRPr>
            </a:lvl7pPr>
            <a:lvl8pPr marL="0" marR="0" lvl="7" indent="0" algn="ctr" rtl="0">
              <a:spcBef>
                <a:spcPts val="0"/>
              </a:spcBef>
              <a:buNone/>
              <a:defRPr sz="1200" b="0" i="0" u="none" strike="noStrike" cap="none">
                <a:solidFill>
                  <a:schemeClr val="accent6"/>
                </a:solidFill>
                <a:latin typeface="Arial"/>
                <a:ea typeface="Arial"/>
                <a:cs typeface="Arial"/>
                <a:sym typeface="Arial"/>
              </a:defRPr>
            </a:lvl8pPr>
            <a:lvl9pPr marL="0" marR="0" lvl="8" indent="0" algn="ctr" rtl="0">
              <a:spcBef>
                <a:spcPts val="0"/>
              </a:spcBef>
              <a:buNone/>
              <a:defRPr sz="1200" b="0" i="0" u="none" strike="noStrike" cap="none">
                <a:solidFill>
                  <a:schemeClr val="accent6"/>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6.emf"/><Relationship Id="rId5" Type="http://schemas.openxmlformats.org/officeDocument/2006/relationships/package" Target="../embeddings/Microsoft_Excel_Worksheet.xlsx"/><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8.emf"/><Relationship Id="rId5" Type="http://schemas.openxmlformats.org/officeDocument/2006/relationships/package" Target="../embeddings/Microsoft_Excel_Worksheet1.xlsx"/><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9.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
          <p:cNvSpPr txBox="1">
            <a:spLocks noGrp="1"/>
          </p:cNvSpPr>
          <p:nvPr>
            <p:ph type="ctrTitle"/>
          </p:nvPr>
        </p:nvSpPr>
        <p:spPr>
          <a:xfrm>
            <a:off x="2781301" y="1984248"/>
            <a:ext cx="6772274" cy="1225296"/>
          </a:xfrm>
          <a:prstGeom prst="rect">
            <a:avLst/>
          </a:prstGeom>
          <a:noFill/>
          <a:ln>
            <a:noFill/>
          </a:ln>
        </p:spPr>
        <p:txBody>
          <a:bodyPr spcFirstLastPara="1" wrap="square" lIns="91425" tIns="0" rIns="91425" bIns="45700" anchor="t" anchorCtr="0">
            <a:noAutofit/>
          </a:bodyPr>
          <a:lstStyle/>
          <a:p>
            <a:pPr marL="0" lvl="0" indent="0" algn="ctr" rtl="0">
              <a:lnSpc>
                <a:spcPct val="110795"/>
              </a:lnSpc>
              <a:spcBef>
                <a:spcPts val="0"/>
              </a:spcBef>
              <a:spcAft>
                <a:spcPts val="0"/>
              </a:spcAft>
              <a:buClr>
                <a:schemeClr val="accent6"/>
              </a:buClr>
              <a:buSzPts val="4400"/>
              <a:buFont typeface="Arial Black"/>
              <a:buNone/>
            </a:pPr>
            <a:r>
              <a:rPr lang="en-US"/>
              <a:t>BIGTECHCOMPANY</a:t>
            </a:r>
            <a:endParaRPr/>
          </a:p>
        </p:txBody>
      </p:sp>
      <p:sp>
        <p:nvSpPr>
          <p:cNvPr id="237" name="Google Shape;237;p1"/>
          <p:cNvSpPr txBox="1">
            <a:spLocks noGrp="1"/>
          </p:cNvSpPr>
          <p:nvPr>
            <p:ph type="subTitle" idx="1"/>
          </p:nvPr>
        </p:nvSpPr>
        <p:spPr>
          <a:xfrm>
            <a:off x="4349496" y="3483864"/>
            <a:ext cx="3493008" cy="878908"/>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Clr>
                <a:schemeClr val="accent6"/>
              </a:buClr>
              <a:buSzPts val="2400"/>
              <a:buNone/>
            </a:pPr>
            <a:r>
              <a:rPr lang="en-US"/>
              <a:t>Financial Overview</a:t>
            </a:r>
            <a:endParaRPr/>
          </a:p>
          <a:p>
            <a:pPr marL="0" lvl="0" indent="0" algn="ctr" rtl="0">
              <a:lnSpc>
                <a:spcPct val="100000"/>
              </a:lnSpc>
              <a:spcBef>
                <a:spcPts val="360"/>
              </a:spcBef>
              <a:spcAft>
                <a:spcPts val="0"/>
              </a:spcAft>
              <a:buClr>
                <a:schemeClr val="accent6"/>
              </a:buClr>
              <a:buSzPts val="2400"/>
              <a:buNone/>
            </a:pPr>
            <a:endParaRPr/>
          </a:p>
        </p:txBody>
      </p:sp>
      <p:pic>
        <p:nvPicPr>
          <p:cNvPr id="41" name="Audio 40">
            <a:hlinkClick r:id="" action="ppaction://media"/>
            <a:extLst>
              <a:ext uri="{FF2B5EF4-FFF2-40B4-BE49-F238E27FC236}">
                <a16:creationId xmlns:a16="http://schemas.microsoft.com/office/drawing/2014/main" id="{D81365EA-36F2-A264-667B-C40CAB0F60F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1479"/>
    </mc:Choice>
    <mc:Fallback>
      <p:transition spd="slow" advTm="21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
          <p:cNvSpPr txBox="1">
            <a:spLocks noGrp="1"/>
          </p:cNvSpPr>
          <p:nvPr>
            <p:ph type="title"/>
          </p:nvPr>
        </p:nvSpPr>
        <p:spPr>
          <a:xfrm>
            <a:off x="768096" y="490011"/>
            <a:ext cx="10671048" cy="768096"/>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accent6"/>
              </a:buClr>
              <a:buSzPts val="4400"/>
              <a:buFont typeface="Arial Black"/>
              <a:buNone/>
            </a:pPr>
            <a:r>
              <a:rPr lang="en-US" sz="4400" b="1">
                <a:solidFill>
                  <a:schemeClr val="accent6"/>
                </a:solidFill>
                <a:latin typeface="Arial Black"/>
                <a:ea typeface="Arial Black"/>
                <a:cs typeface="Arial Black"/>
                <a:sym typeface="Arial Black"/>
              </a:rPr>
              <a:t>QUARTERLY PERFORMANCE</a:t>
            </a:r>
            <a:endParaRPr/>
          </a:p>
        </p:txBody>
      </p:sp>
      <p:sp>
        <p:nvSpPr>
          <p:cNvPr id="243" name="Google Shape;243;p2"/>
          <p:cNvSpPr txBox="1">
            <a:spLocks noGrp="1"/>
          </p:cNvSpPr>
          <p:nvPr>
            <p:ph type="ftr" idx="11"/>
          </p:nvPr>
        </p:nvSpPr>
        <p:spPr>
          <a:xfrm>
            <a:off x="621792" y="200809"/>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BigTechCompany</a:t>
            </a:r>
            <a:endParaRPr/>
          </a:p>
        </p:txBody>
      </p:sp>
      <p:sp>
        <p:nvSpPr>
          <p:cNvPr id="244" name="Google Shape;244;p2"/>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a:t>
            </a:fld>
            <a:endParaRPr/>
          </a:p>
        </p:txBody>
      </p:sp>
      <p:graphicFrame>
        <p:nvGraphicFramePr>
          <p:cNvPr id="3" name="Object 2">
            <a:extLst>
              <a:ext uri="{FF2B5EF4-FFF2-40B4-BE49-F238E27FC236}">
                <a16:creationId xmlns:a16="http://schemas.microsoft.com/office/drawing/2014/main" id="{C9CF6890-81D7-C574-9903-593634489F47}"/>
              </a:ext>
            </a:extLst>
          </p:cNvPr>
          <p:cNvGraphicFramePr>
            <a:graphicFrameLocks noChangeAspect="1"/>
          </p:cNvGraphicFramePr>
          <p:nvPr>
            <p:extLst>
              <p:ext uri="{D42A27DB-BD31-4B8C-83A1-F6EECF244321}">
                <p14:modId xmlns:p14="http://schemas.microsoft.com/office/powerpoint/2010/main" val="3191637871"/>
              </p:ext>
            </p:extLst>
          </p:nvPr>
        </p:nvGraphicFramePr>
        <p:xfrm>
          <a:off x="1022032" y="1739590"/>
          <a:ext cx="10163175" cy="4039219"/>
        </p:xfrm>
        <a:graphic>
          <a:graphicData uri="http://schemas.openxmlformats.org/presentationml/2006/ole">
            <mc:AlternateContent xmlns:mc="http://schemas.openxmlformats.org/markup-compatibility/2006">
              <mc:Choice xmlns:v="urn:schemas-microsoft-com:vml" Requires="v">
                <p:oleObj name="Worksheet" r:id="rId5" imgW="10163070" imgH="3610089" progId="Excel.Sheet.12">
                  <p:embed/>
                </p:oleObj>
              </mc:Choice>
              <mc:Fallback>
                <p:oleObj name="Worksheet" r:id="rId5" imgW="10163070" imgH="3610089" progId="Excel.Sheet.12">
                  <p:embed/>
                  <p:pic>
                    <p:nvPicPr>
                      <p:cNvPr id="3" name="Object 2">
                        <a:extLst>
                          <a:ext uri="{FF2B5EF4-FFF2-40B4-BE49-F238E27FC236}">
                            <a16:creationId xmlns:a16="http://schemas.microsoft.com/office/drawing/2014/main" id="{C9CF6890-81D7-C574-9903-593634489F47}"/>
                          </a:ext>
                        </a:extLst>
                      </p:cNvPr>
                      <p:cNvPicPr/>
                      <p:nvPr/>
                    </p:nvPicPr>
                    <p:blipFill>
                      <a:blip r:embed="rId6"/>
                      <a:stretch>
                        <a:fillRect/>
                      </a:stretch>
                    </p:blipFill>
                    <p:spPr>
                      <a:xfrm>
                        <a:off x="1022032" y="1739590"/>
                        <a:ext cx="10163175" cy="4039219"/>
                      </a:xfrm>
                      <a:prstGeom prst="rect">
                        <a:avLst/>
                      </a:prstGeom>
                    </p:spPr>
                  </p:pic>
                </p:oleObj>
              </mc:Fallback>
            </mc:AlternateContent>
          </a:graphicData>
        </a:graphic>
      </p:graphicFrame>
      <p:sp>
        <p:nvSpPr>
          <p:cNvPr id="8" name="Arrow: Right 7">
            <a:extLst>
              <a:ext uri="{FF2B5EF4-FFF2-40B4-BE49-F238E27FC236}">
                <a16:creationId xmlns:a16="http://schemas.microsoft.com/office/drawing/2014/main" id="{1CFBF975-0AA6-B1BB-A132-0E761902A91C}"/>
              </a:ext>
            </a:extLst>
          </p:cNvPr>
          <p:cNvSpPr/>
          <p:nvPr/>
        </p:nvSpPr>
        <p:spPr>
          <a:xfrm rot="12575618">
            <a:off x="11224057" y="2424789"/>
            <a:ext cx="696036" cy="341194"/>
          </a:xfrm>
          <a:prstGeom prst="right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71953DAF-F7E7-10C9-EAE0-122AD05226BA}"/>
              </a:ext>
            </a:extLst>
          </p:cNvPr>
          <p:cNvSpPr/>
          <p:nvPr/>
        </p:nvSpPr>
        <p:spPr>
          <a:xfrm>
            <a:off x="6096000" y="3534770"/>
            <a:ext cx="755176" cy="245660"/>
          </a:xfrm>
          <a:prstGeom prst="rect">
            <a:avLst/>
          </a:prstGeom>
          <a:no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10C2315-B9CA-1CA6-083B-B2425F240242}"/>
              </a:ext>
            </a:extLst>
          </p:cNvPr>
          <p:cNvSpPr/>
          <p:nvPr/>
        </p:nvSpPr>
        <p:spPr>
          <a:xfrm>
            <a:off x="10414792" y="3534771"/>
            <a:ext cx="755176" cy="245660"/>
          </a:xfrm>
          <a:prstGeom prst="rect">
            <a:avLst/>
          </a:prstGeom>
          <a:noFill/>
          <a:ln>
            <a:solidFill>
              <a:schemeClr val="accent6">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A1B1F306-982C-3457-1E5E-822626BA75F6}"/>
              </a:ext>
            </a:extLst>
          </p:cNvPr>
          <p:cNvPicPr>
            <a:picLocks noChangeAspect="1"/>
          </p:cNvPicPr>
          <p:nvPr/>
        </p:nvPicPr>
        <p:blipFill>
          <a:blip r:embed="rId7"/>
          <a:stretch>
            <a:fillRect/>
          </a:stretch>
        </p:blipFill>
        <p:spPr>
          <a:xfrm>
            <a:off x="6070820" y="4390897"/>
            <a:ext cx="780356" cy="268247"/>
          </a:xfrm>
          <a:prstGeom prst="rect">
            <a:avLst/>
          </a:prstGeom>
        </p:spPr>
      </p:pic>
      <p:pic>
        <p:nvPicPr>
          <p:cNvPr id="13" name="Picture 12">
            <a:extLst>
              <a:ext uri="{FF2B5EF4-FFF2-40B4-BE49-F238E27FC236}">
                <a16:creationId xmlns:a16="http://schemas.microsoft.com/office/drawing/2014/main" id="{AA0C607F-3BF1-6DA7-3ED8-DEF6A992C932}"/>
              </a:ext>
            </a:extLst>
          </p:cNvPr>
          <p:cNvPicPr>
            <a:picLocks noChangeAspect="1"/>
          </p:cNvPicPr>
          <p:nvPr/>
        </p:nvPicPr>
        <p:blipFill>
          <a:blip r:embed="rId7"/>
          <a:stretch>
            <a:fillRect/>
          </a:stretch>
        </p:blipFill>
        <p:spPr>
          <a:xfrm>
            <a:off x="3290168" y="2192854"/>
            <a:ext cx="780356" cy="268247"/>
          </a:xfrm>
          <a:prstGeom prst="rect">
            <a:avLst/>
          </a:prstGeom>
        </p:spPr>
      </p:pic>
      <p:pic>
        <p:nvPicPr>
          <p:cNvPr id="14" name="Picture 13">
            <a:extLst>
              <a:ext uri="{FF2B5EF4-FFF2-40B4-BE49-F238E27FC236}">
                <a16:creationId xmlns:a16="http://schemas.microsoft.com/office/drawing/2014/main" id="{E651614F-0A18-6DB0-4008-A8E8DA4C8ADC}"/>
              </a:ext>
            </a:extLst>
          </p:cNvPr>
          <p:cNvPicPr>
            <a:picLocks noChangeAspect="1"/>
          </p:cNvPicPr>
          <p:nvPr/>
        </p:nvPicPr>
        <p:blipFill>
          <a:blip r:embed="rId7"/>
          <a:stretch>
            <a:fillRect/>
          </a:stretch>
        </p:blipFill>
        <p:spPr>
          <a:xfrm>
            <a:off x="10414792" y="2192853"/>
            <a:ext cx="780356" cy="268247"/>
          </a:xfrm>
          <a:prstGeom prst="rect">
            <a:avLst/>
          </a:prstGeom>
        </p:spPr>
      </p:pic>
      <p:pic>
        <p:nvPicPr>
          <p:cNvPr id="15" name="Picture 14">
            <a:extLst>
              <a:ext uri="{FF2B5EF4-FFF2-40B4-BE49-F238E27FC236}">
                <a16:creationId xmlns:a16="http://schemas.microsoft.com/office/drawing/2014/main" id="{6F4ABA97-0A57-9497-4F92-0566017FBA98}"/>
              </a:ext>
            </a:extLst>
          </p:cNvPr>
          <p:cNvPicPr>
            <a:picLocks noChangeAspect="1"/>
          </p:cNvPicPr>
          <p:nvPr/>
        </p:nvPicPr>
        <p:blipFill>
          <a:blip r:embed="rId7"/>
          <a:stretch>
            <a:fillRect/>
          </a:stretch>
        </p:blipFill>
        <p:spPr>
          <a:xfrm>
            <a:off x="10414792" y="4400314"/>
            <a:ext cx="780356" cy="268247"/>
          </a:xfrm>
          <a:prstGeom prst="rect">
            <a:avLst/>
          </a:prstGeom>
        </p:spPr>
      </p:pic>
      <p:pic>
        <p:nvPicPr>
          <p:cNvPr id="16" name="Picture 15">
            <a:extLst>
              <a:ext uri="{FF2B5EF4-FFF2-40B4-BE49-F238E27FC236}">
                <a16:creationId xmlns:a16="http://schemas.microsoft.com/office/drawing/2014/main" id="{B2CD7DA7-5FCE-2123-1DAD-4BF0ECAFDA1A}"/>
              </a:ext>
            </a:extLst>
          </p:cNvPr>
          <p:cNvPicPr>
            <a:picLocks noChangeAspect="1"/>
          </p:cNvPicPr>
          <p:nvPr/>
        </p:nvPicPr>
        <p:blipFill>
          <a:blip r:embed="rId7"/>
          <a:stretch>
            <a:fillRect/>
          </a:stretch>
        </p:blipFill>
        <p:spPr>
          <a:xfrm>
            <a:off x="9634436" y="5089561"/>
            <a:ext cx="780356" cy="268247"/>
          </a:xfrm>
          <a:prstGeom prst="rect">
            <a:avLst/>
          </a:prstGeom>
        </p:spPr>
      </p:pic>
      <p:pic>
        <p:nvPicPr>
          <p:cNvPr id="17" name="Picture 16">
            <a:extLst>
              <a:ext uri="{FF2B5EF4-FFF2-40B4-BE49-F238E27FC236}">
                <a16:creationId xmlns:a16="http://schemas.microsoft.com/office/drawing/2014/main" id="{06EB843D-61B2-A1C3-515A-69037600C615}"/>
              </a:ext>
            </a:extLst>
          </p:cNvPr>
          <p:cNvPicPr>
            <a:picLocks noChangeAspect="1"/>
          </p:cNvPicPr>
          <p:nvPr/>
        </p:nvPicPr>
        <p:blipFill>
          <a:blip r:embed="rId7"/>
          <a:stretch>
            <a:fillRect/>
          </a:stretch>
        </p:blipFill>
        <p:spPr>
          <a:xfrm>
            <a:off x="10414792" y="5089560"/>
            <a:ext cx="780356" cy="268247"/>
          </a:xfrm>
          <a:prstGeom prst="rect">
            <a:avLst/>
          </a:prstGeom>
        </p:spPr>
      </p:pic>
      <p:pic>
        <p:nvPicPr>
          <p:cNvPr id="49" name="Audio 48">
            <a:hlinkClick r:id="" action="ppaction://media"/>
            <a:extLst>
              <a:ext uri="{FF2B5EF4-FFF2-40B4-BE49-F238E27FC236}">
                <a16:creationId xmlns:a16="http://schemas.microsoft.com/office/drawing/2014/main" id="{CB728B71-B1FE-70E3-6584-1BCF23A1BF1D}"/>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33817"/>
    </mc:Choice>
    <mc:Fallback>
      <p:transition spd="slow" advTm="1338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9"/>
                </p:tgtEl>
              </p:cMediaNode>
            </p:audio>
          </p:childTnLst>
        </p:cTn>
      </p:par>
    </p:tnLst>
  </p:timing>
  <p:extLst>
    <p:ext uri="{3A86A75C-4F4B-4683-9AE1-C65F6400EC91}">
      <p14:laserTraceLst xmlns:p14="http://schemas.microsoft.com/office/powerpoint/2010/main">
        <p14:tracePtLst>
          <p14:tracePt t="97510" x="4276725" y="6215063"/>
          <p14:tracePt t="97816" x="3294063" y="6621463"/>
          <p14:tracePt t="97822" x="3438525" y="6438900"/>
          <p14:tracePt t="97835" x="3567113" y="6238875"/>
          <p14:tracePt t="97854" x="3748088" y="5802313"/>
          <p14:tracePt t="97867" x="3784600" y="5602288"/>
          <p14:tracePt t="97884" x="3821113" y="5221288"/>
          <p14:tracePt t="97901" x="3840163" y="4875213"/>
          <p14:tracePt t="97919" x="3821113" y="4584700"/>
          <p14:tracePt t="97922" x="3784600" y="4456113"/>
          <p14:tracePt t="97937" x="3694113" y="4184650"/>
          <p14:tracePt t="97951" x="3567113" y="3929063"/>
          <p14:tracePt t="97968" x="3475038" y="3675063"/>
          <p14:tracePt t="97984" x="3403600" y="3455988"/>
          <p14:tracePt t="98003" x="3330575" y="3255963"/>
          <p14:tracePt t="98005" x="3311525" y="3146425"/>
          <p14:tracePt t="98017" x="3238500" y="3019425"/>
          <p14:tracePt t="98034" x="3130550" y="2782888"/>
          <p14:tracePt t="98052" x="3038475" y="2565400"/>
          <p14:tracePt t="98053" x="2984500" y="2473325"/>
          <p14:tracePt t="98068" x="2928938" y="2365375"/>
          <p14:tracePt t="98085" x="2838450" y="2201863"/>
          <p14:tracePt t="98101" x="2784475" y="2036763"/>
          <p14:tracePt t="98118" x="2765425" y="1909763"/>
          <p14:tracePt t="98135" x="2747963" y="1782763"/>
          <p14:tracePt t="98151" x="2747963" y="1655763"/>
          <p14:tracePt t="98168" x="2747963" y="1492250"/>
          <p14:tracePt t="98185" x="2765425" y="1382713"/>
          <p14:tracePt t="98187" x="2801938" y="1346200"/>
          <p14:tracePt t="98201" x="2820988" y="1327150"/>
          <p14:tracePt t="98203" x="2820988" y="1292225"/>
          <p14:tracePt t="98219" x="2838450" y="1273175"/>
          <p14:tracePt t="98236" x="2838450" y="1255713"/>
          <p14:tracePt t="98254" x="2857500" y="1255713"/>
          <p14:tracePt t="98268" x="2874963" y="1236663"/>
          <p14:tracePt t="98284" x="2911475" y="1236663"/>
          <p14:tracePt t="98302" x="2947988" y="1219200"/>
          <p14:tracePt t="98318" x="2984500" y="1200150"/>
          <p14:tracePt t="98334" x="3021013" y="1200150"/>
          <p14:tracePt t="98351" x="3094038" y="1236663"/>
          <p14:tracePt t="98369" x="3184525" y="1346200"/>
          <p14:tracePt t="98386" x="3257550" y="1473200"/>
          <p14:tracePt t="98388" x="3275013" y="1509713"/>
          <p14:tracePt t="98402" x="3294063" y="1528763"/>
          <p14:tracePt t="98404" x="3294063" y="1546225"/>
          <p14:tracePt t="98419" x="3294063" y="1582738"/>
          <p14:tracePt t="98422" x="3294063" y="1619250"/>
          <p14:tracePt t="98435" x="3294063" y="1655763"/>
          <p14:tracePt t="98438" x="3275013" y="1673225"/>
          <p14:tracePt t="98454" x="3238500" y="1746250"/>
          <p14:tracePt t="98468" x="3221038" y="1782763"/>
          <p14:tracePt t="98514" x="3238500" y="1782763"/>
          <p14:tracePt t="98530" x="3257550" y="1782763"/>
          <p14:tracePt t="98554" x="3257550" y="1800225"/>
          <p14:tracePt t="98562" x="3257550" y="1819275"/>
          <p14:tracePt t="98569" x="3257550" y="1855788"/>
          <p14:tracePt t="98583" x="3257550" y="1909763"/>
          <p14:tracePt t="98600" x="3257550" y="2019300"/>
          <p14:tracePt t="98618" x="3238500" y="2092325"/>
          <p14:tracePt t="98619" x="3238500" y="2109788"/>
          <p14:tracePt t="98643" x="3257550" y="2109788"/>
          <p14:tracePt t="98654" x="3275013" y="2109788"/>
          <p14:tracePt t="98668" x="3330575" y="2073275"/>
          <p14:tracePt t="98685" x="3348038" y="2055813"/>
          <p14:tracePt t="98701" x="3367088" y="2055813"/>
          <p14:tracePt t="98719" x="3384550" y="2055813"/>
          <p14:tracePt t="98775" x="3403600" y="2055813"/>
          <p14:tracePt t="98783" x="3421063" y="2055813"/>
          <p14:tracePt t="98798" x="3438525" y="2055813"/>
          <p14:tracePt t="98806" x="3457575" y="2055813"/>
          <p14:tracePt t="98818" x="3475038" y="2055813"/>
          <p14:tracePt t="98835" x="3548063" y="2055813"/>
          <p14:tracePt t="98852" x="3584575" y="2036763"/>
          <p14:tracePt t="98854" x="3603625" y="2019300"/>
          <p14:tracePt t="98868" x="3621088" y="2019300"/>
          <p14:tracePt t="98886" x="3640138" y="2019300"/>
          <p14:tracePt t="98986" x="3640138" y="2000250"/>
          <p14:tracePt t="98991" x="3621088" y="2000250"/>
          <p14:tracePt t="99023" x="3621088" y="1982788"/>
          <p14:tracePt t="99030" x="3603625" y="1982788"/>
          <p14:tracePt t="99047" x="3603625" y="1946275"/>
          <p14:tracePt t="99054" x="3584575" y="1946275"/>
          <p14:tracePt t="99070" x="3567113" y="1892300"/>
          <p14:tracePt t="99086" x="3567113" y="1873250"/>
          <p14:tracePt t="99103" x="3548063" y="1855788"/>
          <p14:tracePt t="99105" x="3548063" y="1836738"/>
          <p14:tracePt t="99118" x="3511550" y="1819275"/>
          <p14:tracePt t="99135" x="3494088" y="1782763"/>
          <p14:tracePt t="99150" x="3457575" y="1765300"/>
          <p14:tracePt t="99167" x="3421063" y="1746250"/>
          <p14:tracePt t="99185" x="3403600" y="1728788"/>
          <p14:tracePt t="99186" x="3384550" y="1728788"/>
          <p14:tracePt t="99204" x="3348038" y="1709738"/>
          <p14:tracePt t="99219" x="3311525" y="1709738"/>
          <p14:tracePt t="99236" x="3294063" y="1709738"/>
          <p14:tracePt t="99253" x="3275013" y="1709738"/>
          <p14:tracePt t="99270" x="3257550" y="1709738"/>
          <p14:tracePt t="99286" x="3238500" y="1709738"/>
          <p14:tracePt t="99303" x="3221038" y="1709738"/>
          <p14:tracePt t="99319" x="3201988" y="1709738"/>
          <p14:tracePt t="99336" x="3184525" y="1728788"/>
          <p14:tracePt t="99353" x="3167063" y="1728788"/>
          <p14:tracePt t="99355" x="3167063" y="1746250"/>
          <p14:tracePt t="99368" x="3148013" y="1765300"/>
          <p14:tracePt t="99386" x="3130550" y="1800225"/>
          <p14:tracePt t="99401" x="3094038" y="1819275"/>
          <p14:tracePt t="99419" x="3074988" y="1855788"/>
          <p14:tracePt t="99436" x="3057525" y="1909763"/>
          <p14:tracePt t="99437" x="3057525" y="1928813"/>
          <p14:tracePt t="99452" x="3057525" y="1946275"/>
          <p14:tracePt t="99454" x="3038475" y="1982788"/>
          <p14:tracePt t="99470" x="3021013" y="2055813"/>
          <p14:tracePt t="99486" x="3021013" y="2109788"/>
          <p14:tracePt t="99502" x="3021013" y="2146300"/>
          <p14:tracePt t="99519" x="3021013" y="2165350"/>
          <p14:tracePt t="99521" x="3021013" y="2201863"/>
          <p14:tracePt t="99536" x="3021013" y="2236788"/>
          <p14:tracePt t="99538" x="3021013" y="2255838"/>
          <p14:tracePt t="99551" x="3021013" y="2309813"/>
          <p14:tracePt t="99552" x="3021013" y="2328863"/>
          <p14:tracePt t="99568" x="3021013" y="2382838"/>
          <p14:tracePt t="99586" x="3038475" y="2419350"/>
          <p14:tracePt t="99603" x="3057525" y="2473325"/>
          <p14:tracePt t="99618" x="3074988" y="2528888"/>
          <p14:tracePt t="99635" x="3094038" y="2565400"/>
          <p14:tracePt t="99652" x="3130550" y="2638425"/>
          <p14:tracePt t="99654" x="3148013" y="2655888"/>
          <p14:tracePt t="99673" x="3184525" y="2728913"/>
          <p14:tracePt t="99686" x="3221038" y="2765425"/>
          <p14:tracePt t="99701" x="3238500" y="2782888"/>
          <p14:tracePt t="99702" x="3294063" y="2801938"/>
          <p14:tracePt t="99717" x="3311525" y="2819400"/>
          <p14:tracePt t="99734" x="3384550" y="2838450"/>
          <p14:tracePt t="99750" x="3511550" y="2838450"/>
          <p14:tracePt t="99767" x="3621088" y="2838450"/>
          <p14:tracePt t="99784" x="3711575" y="2838450"/>
          <p14:tracePt t="99800" x="3784600" y="2838450"/>
          <p14:tracePt t="99819" x="3821113" y="2801938"/>
          <p14:tracePt t="99834" x="3876675" y="2782888"/>
          <p14:tracePt t="99838" x="3894138" y="2765425"/>
          <p14:tracePt t="99850" x="3930650" y="2746375"/>
          <p14:tracePt t="99868" x="3984625" y="2673350"/>
          <p14:tracePt t="99884" x="4057650" y="2619375"/>
          <p14:tracePt t="99902" x="4094163" y="2565400"/>
          <p14:tracePt t="99904" x="4130675" y="2546350"/>
          <p14:tracePt t="99918" x="4148138" y="2528888"/>
          <p14:tracePt t="99919" x="4167188" y="2509838"/>
          <p14:tracePt t="99935" x="4184650" y="2492375"/>
          <p14:tracePt t="99936" x="4203700" y="2473325"/>
          <p14:tracePt t="99951" x="4203700" y="2455863"/>
          <p14:tracePt t="99967" x="4240213" y="2365375"/>
          <p14:tracePt t="99984" x="4257675" y="2292350"/>
          <p14:tracePt t="100002" x="4257675" y="2219325"/>
          <p14:tracePt t="100017" x="4257675" y="2146300"/>
          <p14:tracePt t="100035" x="4221163" y="2092325"/>
          <p14:tracePt t="100053" x="4184650" y="2055813"/>
          <p14:tracePt t="100055" x="4148138" y="2036763"/>
          <p14:tracePt t="100069" x="4130675" y="2019300"/>
          <p14:tracePt t="100071" x="4094163" y="2019300"/>
          <p14:tracePt t="100086" x="4057650" y="2000250"/>
          <p14:tracePt t="100101" x="4021138" y="2000250"/>
          <p14:tracePt t="100118" x="3930650" y="2000250"/>
          <p14:tracePt t="100119" x="3894138" y="2000250"/>
          <p14:tracePt t="100134" x="3857625" y="2000250"/>
          <p14:tracePt t="100136" x="3821113" y="2000250"/>
          <p14:tracePt t="100150" x="3784600" y="2000250"/>
          <p14:tracePt t="100167" x="3694113" y="1982788"/>
          <p14:tracePt t="100185" x="3640138" y="1982788"/>
          <p14:tracePt t="100201" x="3621088" y="1982788"/>
          <p14:tracePt t="100219" x="3548063" y="2000250"/>
          <p14:tracePt t="100236" x="3494088" y="2000250"/>
          <p14:tracePt t="100238" x="3457575" y="2036763"/>
          <p14:tracePt t="100252" x="3438525" y="2036763"/>
          <p14:tracePt t="100254" x="3421063" y="2036763"/>
          <p14:tracePt t="100269" x="3403600" y="2055813"/>
          <p14:tracePt t="100271" x="3384550" y="2073275"/>
          <p14:tracePt t="100286" x="3367088" y="2092325"/>
          <p14:tracePt t="100303" x="3330575" y="2128838"/>
          <p14:tracePt t="100318" x="3311525" y="2146300"/>
          <p14:tracePt t="100320" x="3294063" y="2165350"/>
          <p14:tracePt t="100334" x="3294063" y="2201863"/>
          <p14:tracePt t="100351" x="3294063" y="2219325"/>
          <p14:tracePt t="100368" x="3294063" y="2328863"/>
          <p14:tracePt t="100384" x="3294063" y="2419350"/>
          <p14:tracePt t="100401" x="3311525" y="2492375"/>
          <p14:tracePt t="100419" x="3348038" y="2546350"/>
          <p14:tracePt t="100435" x="3367088" y="2582863"/>
          <p14:tracePt t="100453" x="3403600" y="2601913"/>
          <p14:tracePt t="100469" x="3421063" y="2619375"/>
          <p14:tracePt t="100471" x="3457575" y="2638425"/>
          <p14:tracePt t="100486" x="3475038" y="2638425"/>
          <p14:tracePt t="100503" x="3511550" y="2638425"/>
          <p14:tracePt t="100519" x="3548063" y="2638425"/>
          <p14:tracePt t="100715" x="3530600" y="2638425"/>
          <p14:tracePt t="100724" x="3511550" y="2638425"/>
          <p14:tracePt t="100738" x="3494088" y="2638425"/>
          <p14:tracePt t="100819" x="3511550" y="2638425"/>
          <p14:tracePt t="100827" x="3548063" y="2638425"/>
          <p14:tracePt t="100837" x="3603625" y="2619375"/>
          <p14:tracePt t="100852" x="3640138" y="2601913"/>
          <p14:tracePt t="100855" x="3657600" y="2582863"/>
          <p14:tracePt t="100858" x="3675063" y="2582863"/>
          <p14:tracePt t="100867" x="3694113" y="2565400"/>
          <p14:tracePt t="100885" x="3711575" y="2565400"/>
          <p14:tracePt t="100901" x="3711575" y="2546350"/>
          <p14:tracePt t="100994" x="3675063" y="2546350"/>
          <p14:tracePt t="101003" x="3657600" y="2546350"/>
          <p14:tracePt t="101009" x="3640138" y="2546350"/>
          <p14:tracePt t="101033" x="3584575" y="2546350"/>
          <p14:tracePt t="101034" x="3567113" y="2546350"/>
          <p14:tracePt t="101051" x="3548063" y="2546350"/>
          <p14:tracePt t="101053" x="3511550" y="2546350"/>
          <p14:tracePt t="101067" x="3494088" y="2546350"/>
          <p14:tracePt t="101163" x="3548063" y="2546350"/>
          <p14:tracePt t="101174" x="3603625" y="2528888"/>
          <p14:tracePt t="101183" x="3657600" y="2528888"/>
          <p14:tracePt t="101200" x="3748088" y="2509838"/>
          <p14:tracePt t="101218" x="3784600" y="2509838"/>
          <p14:tracePt t="101285" x="3767138" y="2509838"/>
          <p14:tracePt t="101291" x="3748088" y="2509838"/>
          <p14:tracePt t="101301" x="3730625" y="2509838"/>
          <p14:tracePt t="101317" x="3675063" y="2509838"/>
          <p14:tracePt t="101335" x="3621088" y="2509838"/>
          <p14:tracePt t="101338" x="3603625" y="2509838"/>
          <p14:tracePt t="101354" x="3584575" y="2509838"/>
          <p14:tracePt t="101435" x="3603625" y="2509838"/>
          <p14:tracePt t="101443" x="3640138" y="2509838"/>
          <p14:tracePt t="101453" x="3675063" y="2509838"/>
          <p14:tracePt t="101468" x="3767138" y="2492375"/>
          <p14:tracePt t="101539" x="3748088" y="2492375"/>
          <p14:tracePt t="101547" x="3711575" y="2492375"/>
          <p14:tracePt t="101554" x="3657600" y="2509838"/>
          <p14:tracePt t="101568" x="3621088" y="2528888"/>
          <p14:tracePt t="101584" x="3584575" y="2546350"/>
          <p14:tracePt t="101600" x="3530600" y="2565400"/>
          <p14:tracePt t="101618" x="3511550" y="2582863"/>
          <p14:tracePt t="101646" x="3511550" y="2601913"/>
          <p14:tracePt t="101662" x="3511550" y="2619375"/>
          <p14:tracePt t="101670" x="3494088" y="2619375"/>
          <p14:tracePt t="101686" x="3494088" y="2638425"/>
          <p14:tracePt t="101710" x="3494088" y="2655888"/>
          <p14:tracePt t="101755" x="3494088" y="2673350"/>
          <p14:tracePt t="101760" x="3494088" y="2692400"/>
          <p14:tracePt t="101774" x="3511550" y="2692400"/>
          <p14:tracePt t="101790" x="3511550" y="2709863"/>
          <p14:tracePt t="101814" x="3511550" y="2728913"/>
          <p14:tracePt t="101850" x="3530600" y="2728913"/>
          <p14:tracePt t="101947" x="3548063" y="2728913"/>
          <p14:tracePt t="101978" x="3567113" y="2728913"/>
          <p14:tracePt t="101986" x="3621088" y="2709863"/>
          <p14:tracePt t="101994" x="3694113" y="2692400"/>
          <p14:tracePt t="102002" x="3767138" y="2655888"/>
          <p14:tracePt t="102018" x="3857625" y="2601913"/>
          <p14:tracePt t="102035" x="3984625" y="2546350"/>
          <p14:tracePt t="102037" x="4003675" y="2528888"/>
          <p14:tracePt t="102050" x="4040188" y="2509838"/>
          <p14:tracePt t="102091" x="4040188" y="2492375"/>
          <p14:tracePt t="102122" x="4021138" y="2492375"/>
          <p14:tracePt t="102143" x="4003675" y="2492375"/>
          <p14:tracePt t="102153" x="3984625" y="2492375"/>
          <p14:tracePt t="102166" x="3967163" y="2492375"/>
          <p14:tracePt t="102177" x="3948113" y="2473325"/>
          <p14:tracePt t="102190" x="3911600" y="2473325"/>
          <p14:tracePt t="102206" x="3894138" y="2473325"/>
          <p14:tracePt t="102222" x="3857625" y="2473325"/>
          <p14:tracePt t="102238" x="3840163" y="2473325"/>
          <p14:tracePt t="102253" x="3803650" y="2473325"/>
          <p14:tracePt t="102268" x="3784600" y="2473325"/>
          <p14:tracePt t="102271" x="3748088" y="2473325"/>
          <p14:tracePt t="102290" x="3711575" y="2473325"/>
          <p14:tracePt t="102302" x="3694113" y="2473325"/>
          <p14:tracePt t="102318" x="3675063" y="2473325"/>
          <p14:tracePt t="102334" x="3657600" y="2473325"/>
          <p14:tracePt t="102351" x="3640138" y="2492375"/>
          <p14:tracePt t="102368" x="3640138" y="2528888"/>
          <p14:tracePt t="102384" x="3640138" y="2565400"/>
          <p14:tracePt t="102403" x="3657600" y="2582863"/>
          <p14:tracePt t="102419" x="3675063" y="2582863"/>
          <p14:tracePt t="102421" x="3711575" y="2582863"/>
          <p14:tracePt t="102436" x="3767138" y="2582863"/>
          <p14:tracePt t="102451" x="3803650" y="2582863"/>
          <p14:tracePt t="102453" x="3840163" y="2582863"/>
          <p14:tracePt t="102469" x="3911600" y="2582863"/>
          <p14:tracePt t="102486" x="3948113" y="2582863"/>
          <p14:tracePt t="102515" x="3948113" y="2565400"/>
          <p14:tracePt t="102522" x="3948113" y="2546350"/>
          <p14:tracePt t="102546" x="3948113" y="2528888"/>
          <p14:tracePt t="102554" x="3930650" y="2528888"/>
          <p14:tracePt t="102570" x="3911600" y="2509838"/>
          <p14:tracePt t="102584" x="3876675" y="2509838"/>
          <p14:tracePt t="102586" x="3840163" y="2509838"/>
          <p14:tracePt t="102600" x="3784600" y="2509838"/>
          <p14:tracePt t="102617" x="3711575" y="2509838"/>
          <p14:tracePt t="102633" x="3657600" y="2509838"/>
          <p14:tracePt t="102650" x="3621088" y="2509838"/>
          <p14:tracePt t="102670" x="3603625" y="2528888"/>
          <p14:tracePt t="102685" x="3603625" y="2546350"/>
          <p14:tracePt t="102703" x="3584575" y="2565400"/>
          <p14:tracePt t="102726" x="3584575" y="2582863"/>
          <p14:tracePt t="102735" x="3621088" y="2582863"/>
          <p14:tracePt t="102756" x="3675063" y="2601913"/>
          <p14:tracePt t="102767" x="3730625" y="2601913"/>
          <p14:tracePt t="102785" x="3748088" y="2601913"/>
          <p14:tracePt t="102895" x="3730625" y="2601913"/>
          <p14:tracePt t="102910" x="3694113" y="2601913"/>
          <p14:tracePt t="102926" x="3675063" y="2601913"/>
          <p14:tracePt t="102946" x="3657600" y="2601913"/>
          <p14:tracePt t="103039" x="3675063" y="2601913"/>
          <p14:tracePt t="103048" x="3711575" y="2601913"/>
          <p14:tracePt t="103062" x="3748088" y="2601913"/>
          <p14:tracePt t="103487" x="3784600" y="2601913"/>
          <p14:tracePt t="103495" x="3857625" y="2601913"/>
          <p14:tracePt t="103503" x="3930650" y="2601913"/>
          <p14:tracePt t="103518" x="4040188" y="2601913"/>
          <p14:tracePt t="103535" x="4257675" y="2582863"/>
          <p14:tracePt t="103537" x="4403725" y="2582863"/>
          <p14:tracePt t="103552" x="4549775" y="2565400"/>
          <p14:tracePt t="103554" x="4694238" y="2565400"/>
          <p14:tracePt t="103567" x="4967288" y="2546350"/>
          <p14:tracePt t="103584" x="5259388" y="2528888"/>
          <p14:tracePt t="103602" x="5605463" y="2509838"/>
          <p14:tracePt t="103618" x="5786438" y="2509838"/>
          <p14:tracePt t="103620" x="5969000" y="2509838"/>
          <p14:tracePt t="103634" x="6169025" y="2492375"/>
          <p14:tracePt t="103636" x="6369050" y="2492375"/>
          <p14:tracePt t="103651" x="6551613" y="2492375"/>
          <p14:tracePt t="103667" x="7061200" y="2473325"/>
          <p14:tracePt t="103684" x="7351713" y="2473325"/>
          <p14:tracePt t="103702" x="7678738" y="2473325"/>
          <p14:tracePt t="103718" x="7988300" y="2473325"/>
          <p14:tracePt t="103734" x="8280400" y="2473325"/>
          <p14:tracePt t="103751" x="8551863" y="2436813"/>
          <p14:tracePt t="103767" x="8824913" y="2436813"/>
          <p14:tracePt t="103785" x="9061450" y="2436813"/>
          <p14:tracePt t="103801" x="9244013" y="2419350"/>
          <p14:tracePt t="103818" x="9407525" y="2401888"/>
          <p14:tracePt t="103834" x="9553575" y="2382838"/>
          <p14:tracePt t="103853" x="9680575" y="2365375"/>
          <p14:tracePt t="103868" x="9771063" y="2365375"/>
          <p14:tracePt t="103886" x="9899650" y="2365375"/>
          <p14:tracePt t="103900" x="10044113" y="2365375"/>
          <p14:tracePt t="103918" x="10190163" y="2365375"/>
          <p14:tracePt t="103933" x="10372725" y="2365375"/>
          <p14:tracePt t="103950" x="10517188" y="2365375"/>
          <p14:tracePt t="103966" x="10626725" y="2365375"/>
          <p14:tracePt t="103983" x="10682288" y="2365375"/>
          <p14:tracePt t="104000" x="10736263" y="2365375"/>
          <p14:tracePt t="104019" x="10772775" y="2365375"/>
          <p14:tracePt t="104036" x="10790238" y="2365375"/>
          <p14:tracePt t="104053" x="10863263" y="2365375"/>
          <p14:tracePt t="104069" x="10918825" y="2382838"/>
          <p14:tracePt t="104085" x="10990263" y="2401888"/>
          <p14:tracePt t="104101" x="11026775" y="2419350"/>
          <p14:tracePt t="104119" x="11099800" y="2419350"/>
          <p14:tracePt t="104134" x="11172825" y="2455863"/>
          <p14:tracePt t="104150" x="11263313" y="2473325"/>
          <p14:tracePt t="104167" x="11318875" y="2492375"/>
          <p14:tracePt t="104186" x="11336338" y="2492375"/>
          <p14:tracePt t="104247" x="11336338" y="2509838"/>
          <p14:tracePt t="104256" x="11336338" y="2528888"/>
          <p14:tracePt t="104287" x="11355388" y="2528888"/>
          <p14:tracePt t="104447" x="11318875" y="2546350"/>
          <p14:tracePt t="104456" x="11299825" y="2546350"/>
          <p14:tracePt t="104474" x="11245850" y="2565400"/>
          <p14:tracePt t="104485" x="11209338" y="2565400"/>
          <p14:tracePt t="104500" x="11191875" y="2565400"/>
          <p14:tracePt t="104542" x="11172825" y="2582863"/>
          <p14:tracePt t="104552" x="11155363" y="2582863"/>
          <p14:tracePt t="104567" x="11136313" y="2582863"/>
          <p14:tracePt t="104574" x="11118850" y="2582863"/>
          <p14:tracePt t="104584" x="11099800" y="2582863"/>
          <p14:tracePt t="104601" x="11063288" y="2582863"/>
          <p14:tracePt t="104617" x="11045825" y="2601913"/>
          <p14:tracePt t="104634" x="11026775" y="2601913"/>
          <p14:tracePt t="104655" x="11009313" y="2601913"/>
          <p14:tracePt t="104815" x="11009313" y="2619375"/>
          <p14:tracePt t="104831" x="11026775" y="2619375"/>
          <p14:tracePt t="104838" x="11063288" y="2619375"/>
          <p14:tracePt t="104852" x="11082338" y="2619375"/>
          <p14:tracePt t="104854" x="11118850" y="2619375"/>
          <p14:tracePt t="104868" x="11136313" y="2619375"/>
          <p14:tracePt t="104870" x="11155363" y="2619375"/>
          <p14:tracePt t="104885" x="11172825" y="2619375"/>
          <p14:tracePt t="104906" x="11191875" y="2619375"/>
          <p14:tracePt t="104919" x="11209338" y="2601913"/>
          <p14:tracePt t="104935" x="11209338" y="2582863"/>
          <p14:tracePt t="104954" x="11209338" y="2565400"/>
          <p14:tracePt t="104968" x="11209338" y="2546350"/>
          <p14:tracePt t="104986" x="11209338" y="2528888"/>
          <p14:tracePt t="105002" x="11191875" y="2528888"/>
          <p14:tracePt t="105020" x="11155363" y="2509838"/>
          <p14:tracePt t="105036" x="11118850" y="2509838"/>
          <p14:tracePt t="105038" x="11082338" y="2492375"/>
          <p14:tracePt t="105053" x="11045825" y="2492375"/>
          <p14:tracePt t="105055" x="10990263" y="2492375"/>
          <p14:tracePt t="105069" x="10955338" y="2492375"/>
          <p14:tracePt t="105085" x="10882313" y="2492375"/>
          <p14:tracePt t="105101" x="10772775" y="2528888"/>
          <p14:tracePt t="105118" x="10736263" y="2546350"/>
          <p14:tracePt t="105134" x="10682288" y="2565400"/>
          <p14:tracePt t="105152" x="10645775" y="2601913"/>
          <p14:tracePt t="105168" x="10626725" y="2619375"/>
          <p14:tracePt t="105169" x="10626725" y="2638425"/>
          <p14:tracePt t="105184" x="10609263" y="2655888"/>
          <p14:tracePt t="105200" x="10609263" y="2692400"/>
          <p14:tracePt t="105201" x="10609263" y="2709863"/>
          <p14:tracePt t="105217" x="10609263" y="2728913"/>
          <p14:tracePt t="105234" x="10645775" y="2746375"/>
          <p14:tracePt t="105250" x="10699750" y="2782888"/>
          <p14:tracePt t="105251" x="10736263" y="2782888"/>
          <p14:tracePt t="105267" x="10826750" y="2782888"/>
          <p14:tracePt t="105284" x="10936288" y="2782888"/>
          <p14:tracePt t="105301" x="11009313" y="2746375"/>
          <p14:tracePt t="105318" x="11063288" y="2709863"/>
          <p14:tracePt t="105335" x="11082338" y="2673350"/>
          <p14:tracePt t="105351" x="11082338" y="2655888"/>
          <p14:tracePt t="105368" x="11099800" y="2619375"/>
          <p14:tracePt t="105385" x="11099800" y="2601913"/>
          <p14:tracePt t="105403" x="11099800" y="2565400"/>
          <p14:tracePt t="105422" x="11099800" y="2546350"/>
          <p14:tracePt t="105438" x="11082338" y="2546350"/>
          <p14:tracePt t="105452" x="11063288" y="2546350"/>
          <p14:tracePt t="105470" x="11045825" y="2546350"/>
          <p14:tracePt t="105495" x="11026775" y="2546350"/>
          <p14:tracePt t="105510" x="11009313" y="2546350"/>
          <p14:tracePt t="105519" x="10990263" y="2546350"/>
          <p14:tracePt t="105536" x="10972800" y="2546350"/>
          <p14:tracePt t="105553" x="10955338" y="2546350"/>
          <p14:tracePt t="105569" x="10936288" y="2565400"/>
          <p14:tracePt t="105584" x="10918825" y="2582863"/>
          <p14:tracePt t="106946" x="10918825" y="2565400"/>
          <p14:tracePt t="106954" x="10918825" y="2546350"/>
          <p14:tracePt t="106961" x="10918825" y="2528888"/>
          <p14:tracePt t="106983" x="10918825" y="2436813"/>
          <p14:tracePt t="107000" x="10918825" y="2346325"/>
          <p14:tracePt t="107017" x="10918825" y="2292350"/>
          <p14:tracePt t="107018" x="10918825" y="2273300"/>
          <p14:tracePt t="107041" x="10918825" y="2255838"/>
          <p14:tracePt t="107113" x="10899775" y="2255838"/>
          <p14:tracePt t="107185" x="10918825" y="2255838"/>
          <p14:tracePt t="107193" x="10918825" y="2273300"/>
          <p14:tracePt t="107210" x="10936288" y="2273300"/>
          <p14:tracePt t="107226" x="10955338" y="2273300"/>
          <p14:tracePt t="107235" x="10955338" y="2292350"/>
          <p14:tracePt t="107315" x="10955338" y="2309813"/>
          <p14:tracePt t="107324" x="10936288" y="2309813"/>
          <p14:tracePt t="107335" x="10899775" y="2346325"/>
          <p14:tracePt t="107353" x="10826750" y="2401888"/>
          <p14:tracePt t="107355" x="10826750" y="2419350"/>
          <p14:tracePt t="107370" x="10809288" y="2473325"/>
          <p14:tracePt t="107385" x="10809288" y="2492375"/>
          <p14:tracePt t="107401" x="10809288" y="2509838"/>
          <p14:tracePt t="107421" x="10826750" y="2528888"/>
          <p14:tracePt t="107438" x="10882313" y="2546350"/>
          <p14:tracePt t="107455" x="10899775" y="2565400"/>
          <p14:tracePt t="107490" x="10899775" y="2582863"/>
          <p14:tracePt t="107510" x="10899775" y="2619375"/>
          <p14:tracePt t="107518" x="10863263" y="2638425"/>
          <p14:tracePt t="107525" x="10845800" y="2655888"/>
          <p14:tracePt t="107534" x="10826750" y="2673350"/>
          <p14:tracePt t="107550" x="10826750" y="2692400"/>
          <p14:tracePt t="107667" x="10809288" y="2692400"/>
          <p14:tracePt t="108367" x="10809288" y="2673350"/>
          <p14:tracePt t="108383" x="10809288" y="2655888"/>
          <p14:tracePt t="108406" x="10790238" y="2638425"/>
          <p14:tracePt t="108438" x="10772775" y="2638425"/>
          <p14:tracePt t="108454" x="10753725" y="2638425"/>
          <p14:tracePt t="108470" x="10736263" y="2638425"/>
          <p14:tracePt t="108478" x="10718800" y="2638425"/>
          <p14:tracePt t="108485" x="10682288" y="2638425"/>
          <p14:tracePt t="108501" x="10663238" y="2638425"/>
          <p14:tracePt t="108517" x="10645775" y="2638425"/>
          <p14:tracePt t="108519" x="10626725" y="2638425"/>
          <p14:tracePt t="108534" x="10609263" y="2638425"/>
          <p14:tracePt t="108551" x="10572750" y="2638425"/>
          <p14:tracePt t="108568" x="10536238" y="2655888"/>
          <p14:tracePt t="108588" x="10517188" y="2673350"/>
          <p14:tracePt t="108860" x="10536238" y="2673350"/>
          <p14:tracePt t="108868" x="10590213" y="2655888"/>
          <p14:tracePt t="108876" x="10626725" y="2638425"/>
          <p14:tracePt t="108900" x="10736263" y="2619375"/>
          <p14:tracePt t="108919" x="10826750" y="2601913"/>
          <p14:tracePt t="108938" x="10863263" y="2601913"/>
          <p14:tracePt t="109487" x="10845800" y="2601913"/>
          <p14:tracePt t="109507" x="10826750" y="2601913"/>
          <p14:tracePt t="109511" x="10809288" y="2601913"/>
          <p14:tracePt t="109521" x="10790238" y="2601913"/>
          <p14:tracePt t="109535" x="10772775" y="2601913"/>
          <p14:tracePt t="109551" x="10736263" y="2601913"/>
          <p14:tracePt t="109568" x="10682288" y="2619375"/>
          <p14:tracePt t="109584" x="10682288" y="2638425"/>
          <p14:tracePt t="109601" x="10663238" y="2638425"/>
          <p14:tracePt t="110406" x="10663238" y="2619375"/>
          <p14:tracePt t="110414" x="10663238" y="2582863"/>
          <p14:tracePt t="110430" x="10663238" y="2565400"/>
          <p14:tracePt t="110445" x="10663238" y="2546350"/>
          <p14:tracePt t="110453" x="10682288" y="2546350"/>
          <p14:tracePt t="110471" x="10682288" y="2528888"/>
          <p14:tracePt t="110486" x="10682288" y="2509838"/>
          <p14:tracePt t="110501" x="10682288" y="2492375"/>
          <p14:tracePt t="110539" x="10699750" y="2492375"/>
          <p14:tracePt t="111419" x="10682288" y="2492375"/>
          <p14:tracePt t="111426" x="10663238" y="2492375"/>
          <p14:tracePt t="111435" x="10645775" y="2492375"/>
          <p14:tracePt t="111450" x="10626725" y="2492375"/>
          <p14:tracePt t="111452" x="10609263" y="2492375"/>
          <p14:tracePt t="111466" x="10572750" y="2528888"/>
          <p14:tracePt t="111486" x="10536238" y="2528888"/>
          <p14:tracePt t="111503" x="10517188" y="2546350"/>
          <p14:tracePt t="111518" x="10463213" y="2582863"/>
          <p14:tracePt t="111522" x="10445750" y="2582863"/>
          <p14:tracePt t="111535" x="10426700" y="2582863"/>
          <p14:tracePt t="111538" x="10390188" y="2601913"/>
          <p14:tracePt t="111555" x="10336213" y="2619375"/>
          <p14:tracePt t="111568" x="10299700" y="2619375"/>
          <p14:tracePt t="111569" x="10280650" y="2619375"/>
          <p14:tracePt t="111584" x="10263188" y="2619375"/>
          <p14:tracePt t="111585" x="10226675" y="2619375"/>
          <p14:tracePt t="111603" x="10136188" y="2638425"/>
          <p14:tracePt t="111617" x="10099675" y="2638425"/>
          <p14:tracePt t="111618" x="10044113" y="2638425"/>
          <p14:tracePt t="111634" x="9972675" y="2638425"/>
          <p14:tracePt t="111651" x="9807575" y="2638425"/>
          <p14:tracePt t="111667" x="9517063" y="2619375"/>
          <p14:tracePt t="111685" x="9371013" y="2601913"/>
          <p14:tracePt t="111702" x="9280525" y="2601913"/>
          <p14:tracePt t="111717" x="9207500" y="2582863"/>
          <p14:tracePt t="111735" x="9024938" y="2528888"/>
          <p14:tracePt t="111751" x="8970963" y="2528888"/>
          <p14:tracePt t="111752" x="8934450" y="2528888"/>
          <p14:tracePt t="111768" x="8843963" y="2509838"/>
          <p14:tracePt t="111784" x="8770938" y="2492375"/>
          <p14:tracePt t="111801" x="8680450" y="2473325"/>
          <p14:tracePt t="111818" x="8588375" y="2436813"/>
          <p14:tracePt t="111834" x="8534400" y="2436813"/>
          <p14:tracePt t="111851" x="8461375" y="2419350"/>
          <p14:tracePt t="111868" x="8424863" y="2401888"/>
          <p14:tracePt t="111884" x="8407400" y="2401888"/>
          <p14:tracePt t="111902" x="8388350" y="2401888"/>
          <p14:tracePt t="111904" x="8370888" y="2401888"/>
          <p14:tracePt t="111917" x="8351838" y="2401888"/>
          <p14:tracePt t="111937" x="8334375" y="2401888"/>
          <p14:tracePt t="111950" x="8297863" y="2401888"/>
          <p14:tracePt t="111968" x="8243888" y="2401888"/>
          <p14:tracePt t="111999" x="8224838" y="2401888"/>
          <p14:tracePt t="112035" x="8207375" y="2401888"/>
          <p14:tracePt t="112043" x="8188325" y="2401888"/>
          <p14:tracePt t="112394" x="8188325" y="2382838"/>
          <p14:tracePt t="112410" x="8170863" y="2346325"/>
          <p14:tracePt t="112420" x="8170863" y="2328863"/>
          <p14:tracePt t="112435" x="8151813" y="2309813"/>
          <p14:tracePt t="112437" x="8134350" y="2292350"/>
          <p14:tracePt t="112451" x="8097838" y="2255838"/>
          <p14:tracePt t="112452" x="8061325" y="2236788"/>
          <p14:tracePt t="112468" x="7970838" y="2201863"/>
          <p14:tracePt t="112484" x="7878763" y="2146300"/>
          <p14:tracePt t="112502" x="7770813" y="2128838"/>
          <p14:tracePt t="112517" x="7661275" y="2128838"/>
          <p14:tracePt t="112534" x="7534275" y="2128838"/>
          <p14:tracePt t="112551" x="7351713" y="2128838"/>
          <p14:tracePt t="112568" x="7169150" y="2165350"/>
          <p14:tracePt t="112570" x="7061200" y="2182813"/>
          <p14:tracePt t="112584" x="6988175" y="2201863"/>
          <p14:tracePt t="112586" x="6878638" y="2236788"/>
          <p14:tracePt t="112601" x="6805613" y="2255838"/>
          <p14:tracePt t="112619" x="6659563" y="2309813"/>
          <p14:tracePt t="112621" x="6605588" y="2309813"/>
          <p14:tracePt t="112633" x="6532563" y="2346325"/>
          <p14:tracePt t="112651" x="6386513" y="2401888"/>
          <p14:tracePt t="112668" x="6096000" y="2492375"/>
          <p14:tracePt t="112685" x="5932488" y="2528888"/>
          <p14:tracePt t="112702" x="5713413" y="2582863"/>
          <p14:tracePt t="112718" x="5549900" y="2619375"/>
          <p14:tracePt t="112735" x="5476875" y="2638425"/>
          <p14:tracePt t="112752" x="5422900" y="2673350"/>
          <p14:tracePt t="112767" x="5403850" y="2692400"/>
          <p14:tracePt t="112785" x="5367338" y="2765425"/>
          <p14:tracePt t="112786" x="5349875" y="2801938"/>
          <p14:tracePt t="112801" x="5349875" y="2855913"/>
          <p14:tracePt t="112802" x="5349875" y="2928938"/>
          <p14:tracePt t="112818" x="5332413" y="3019425"/>
          <p14:tracePt t="112820" x="5332413" y="3109913"/>
          <p14:tracePt t="112833" x="5332413" y="3182938"/>
          <p14:tracePt t="112834" x="5332413" y="3255963"/>
          <p14:tracePt t="112850" x="5332413" y="3328988"/>
          <p14:tracePt t="112867" x="5332413" y="3455988"/>
          <p14:tracePt t="112884" x="5332413" y="3529013"/>
          <p14:tracePt t="112901" x="5332413" y="3602038"/>
          <p14:tracePt t="112917" x="5386388" y="3656013"/>
          <p14:tracePt t="112934" x="5440363" y="3729038"/>
          <p14:tracePt t="112951" x="5513388" y="3765550"/>
          <p14:tracePt t="112967" x="5549900" y="3802063"/>
          <p14:tracePt t="112984" x="5586413" y="3838575"/>
          <p14:tracePt t="113000" x="5605463" y="3838575"/>
          <p14:tracePt t="113017" x="5622925" y="3838575"/>
          <p14:tracePt t="113034" x="5695950" y="3838575"/>
          <p14:tracePt t="113052" x="5876925" y="3838575"/>
          <p14:tracePt t="113067" x="6096000" y="3838575"/>
          <p14:tracePt t="113086" x="6332538" y="3838575"/>
          <p14:tracePt t="113088" x="6459538" y="3838575"/>
          <p14:tracePt t="113100" x="6532563" y="3819525"/>
          <p14:tracePt t="113118" x="6623050" y="3819525"/>
          <p14:tracePt t="113121" x="6642100" y="3819525"/>
          <p14:tracePt t="113135" x="6659563" y="3819525"/>
          <p14:tracePt t="113152" x="6696075" y="3819525"/>
          <p14:tracePt t="113167" x="6732588" y="3819525"/>
          <p14:tracePt t="113184" x="6824663" y="3802063"/>
          <p14:tracePt t="113201" x="6932613" y="3765550"/>
          <p14:tracePt t="113217" x="7024688" y="3729038"/>
          <p14:tracePt t="113234" x="7115175" y="3692525"/>
          <p14:tracePt t="113252" x="7188200" y="3692525"/>
          <p14:tracePt t="113254" x="7188200" y="3675063"/>
          <p14:tracePt t="113267" x="7224713" y="3675063"/>
          <p14:tracePt t="113285" x="7261225" y="3638550"/>
          <p14:tracePt t="113301" x="7278688" y="3638550"/>
          <p14:tracePt t="113318" x="7278688" y="3619500"/>
          <p14:tracePt t="113333" x="7297738" y="3582988"/>
          <p14:tracePt t="113350" x="7297738" y="3546475"/>
          <p14:tracePt t="113366" x="7297738" y="3438525"/>
          <p14:tracePt t="113383" x="7242175" y="3365500"/>
          <p14:tracePt t="113400" x="7115175" y="3275013"/>
          <p14:tracePt t="113417" x="6969125" y="3182938"/>
          <p14:tracePt t="113433" x="6824663" y="3109913"/>
          <p14:tracePt t="113451" x="6678613" y="3055938"/>
          <p14:tracePt t="113468" x="6515100" y="3038475"/>
          <p14:tracePt t="113470" x="6442075" y="3019425"/>
          <p14:tracePt t="113485" x="6332538" y="3019425"/>
          <p14:tracePt t="113500" x="6296025" y="3019425"/>
          <p14:tracePt t="113516" x="6205538" y="3019425"/>
          <p14:tracePt t="113534" x="6186488" y="3019425"/>
          <p14:tracePt t="113535" x="6169025" y="3019425"/>
          <p14:tracePt t="113554" x="6149975" y="3019425"/>
          <p14:tracePt t="113570" x="6132513" y="3019425"/>
          <p14:tracePt t="113584" x="6113463" y="3038475"/>
          <p14:tracePt t="113602" x="6022975" y="3146425"/>
          <p14:tracePt t="113618" x="5986463" y="3182938"/>
          <p14:tracePt t="113621" x="5969000" y="3219450"/>
          <p14:tracePt t="113635" x="5932488" y="3255963"/>
          <p14:tracePt t="113651" x="5913438" y="3311525"/>
          <p14:tracePt t="113652" x="5895975" y="3328988"/>
          <p14:tracePt t="113668" x="5895975" y="3365500"/>
          <p14:tracePt t="113686" x="5876925" y="3419475"/>
          <p14:tracePt t="113701" x="5876925" y="3455988"/>
          <p14:tracePt t="113720" x="5876925" y="3492500"/>
          <p14:tracePt t="113722" x="5895975" y="3529013"/>
          <p14:tracePt t="113738" x="5895975" y="3546475"/>
          <p14:tracePt t="113750" x="5913438" y="3565525"/>
          <p14:tracePt t="113768" x="5949950" y="3602038"/>
          <p14:tracePt t="113783" x="5969000" y="3619500"/>
          <p14:tracePt t="113802" x="6005513" y="3638550"/>
          <p14:tracePt t="113804" x="6022975" y="3656013"/>
          <p14:tracePt t="113818" x="6059488" y="3675063"/>
          <p14:tracePt t="113834" x="6078538" y="3692525"/>
          <p14:tracePt t="113835" x="6096000" y="3692525"/>
          <p14:tracePt t="113851" x="6113463" y="3711575"/>
          <p14:tracePt t="113867" x="6169025" y="3729038"/>
          <p14:tracePt t="113884" x="6205538" y="3748088"/>
          <p14:tracePt t="113900" x="6242050" y="3748088"/>
          <p14:tracePt t="113918" x="6278563" y="3748088"/>
          <p14:tracePt t="113936" x="6296025" y="3748088"/>
          <p14:tracePt t="113938" x="6315075" y="3748088"/>
          <p14:tracePt t="113954" x="6350000" y="3748088"/>
          <p14:tracePt t="113969" x="6369050" y="3748088"/>
          <p14:tracePt t="113970" x="6386513" y="3748088"/>
          <p14:tracePt t="113986" x="6459538" y="3748088"/>
          <p14:tracePt t="114003" x="6569075" y="3748088"/>
          <p14:tracePt t="114018" x="6605588" y="3748088"/>
          <p14:tracePt t="114020" x="6623050" y="3748088"/>
          <p14:tracePt t="114034" x="6659563" y="3748088"/>
          <p14:tracePt t="114036" x="6678613" y="3748088"/>
          <p14:tracePt t="114050" x="6696075" y="3748088"/>
          <p14:tracePt t="114066" x="6732588" y="3748088"/>
          <p14:tracePt t="114083" x="6751638" y="3748088"/>
          <p14:tracePt t="114100" x="6769100" y="3748088"/>
          <p14:tracePt t="114271" x="6769100" y="3729038"/>
          <p14:tracePt t="114282" x="6769100" y="3711575"/>
          <p14:tracePt t="114293" x="6769100" y="3692525"/>
          <p14:tracePt t="114301" x="6788150" y="3656013"/>
          <p14:tracePt t="114317" x="6788150" y="3619500"/>
          <p14:tracePt t="114333" x="6824663" y="3546475"/>
          <p14:tracePt t="114334" x="6824663" y="3511550"/>
          <p14:tracePt t="114351" x="6842125" y="3475038"/>
          <p14:tracePt t="114352" x="6842125" y="3438525"/>
          <p14:tracePt t="114368" x="6842125" y="3382963"/>
          <p14:tracePt t="114384" x="6842125" y="3328988"/>
          <p14:tracePt t="114400" x="6824663" y="3275013"/>
          <p14:tracePt t="114417" x="6788150" y="3238500"/>
          <p14:tracePt t="114433" x="6751638" y="3182938"/>
          <p14:tracePt t="114450" x="6715125" y="3146425"/>
          <p14:tracePt t="114468" x="6678613" y="3128963"/>
          <p14:tracePt t="114485" x="6659563" y="3109913"/>
          <p14:tracePt t="114543" x="6642100" y="3109913"/>
          <p14:tracePt t="114599" x="6605588" y="3146425"/>
          <p14:tracePt t="114607" x="6605588" y="3182938"/>
          <p14:tracePt t="114617" x="6569075" y="3219450"/>
          <p14:tracePt t="114634" x="6515100" y="3346450"/>
          <p14:tracePt t="114651" x="6459538" y="3475038"/>
          <p14:tracePt t="114669" x="6459538" y="3602038"/>
          <p14:tracePt t="114671" x="6459538" y="3638550"/>
          <p14:tracePt t="114685" x="6459538" y="3692525"/>
          <p14:tracePt t="114686" x="6459538" y="3729038"/>
          <p14:tracePt t="114704" x="6478588" y="3783013"/>
          <p14:tracePt t="114718" x="6478588" y="3819525"/>
          <p14:tracePt t="114719" x="6478588" y="3838575"/>
          <p14:tracePt t="114734" x="6478588" y="3856038"/>
          <p14:tracePt t="114736" x="6478588" y="3875088"/>
          <p14:tracePt t="114752" x="6478588" y="3911600"/>
          <p14:tracePt t="114767" x="6496050" y="3929063"/>
          <p14:tracePt t="114784" x="6496050" y="3983038"/>
          <p14:tracePt t="114786" x="6496050" y="4019550"/>
          <p14:tracePt t="114800" x="6515100" y="4038600"/>
          <p14:tracePt t="114816" x="6515100" y="4092575"/>
          <p14:tracePt t="114834" x="6515100" y="4165600"/>
          <p14:tracePt t="114849" x="6532563" y="4219575"/>
          <p14:tracePt t="114867" x="6532563" y="4275138"/>
          <p14:tracePt t="114883" x="6551613" y="4329113"/>
          <p14:tracePt t="114901" x="6551613" y="4365625"/>
          <p14:tracePt t="114917" x="6569075" y="4402138"/>
          <p14:tracePt t="114935" x="6569075" y="4438650"/>
          <p14:tracePt t="114952" x="6569075" y="4511675"/>
          <p14:tracePt t="114953" x="6569075" y="4548188"/>
          <p14:tracePt t="114967" x="6569075" y="4584700"/>
          <p14:tracePt t="114986" x="6569075" y="4656138"/>
          <p14:tracePt t="114988" x="6586538" y="4692650"/>
          <p14:tracePt t="115002" x="6586538" y="4765675"/>
          <p14:tracePt t="115018" x="6586538" y="4784725"/>
          <p14:tracePt t="115036" x="6586538" y="4857750"/>
          <p14:tracePt t="115038" x="6605588" y="4875213"/>
          <p14:tracePt t="115050" x="6605588" y="4892675"/>
          <p14:tracePt t="115069" x="6605588" y="4948238"/>
          <p14:tracePt t="115085" x="6605588" y="4984750"/>
          <p14:tracePt t="115102" x="6605588" y="5002213"/>
          <p14:tracePt t="115122" x="6605588" y="5021263"/>
          <p14:tracePt t="115147" x="6605588" y="5038725"/>
          <p14:tracePt t="115154" x="6605588" y="5057775"/>
          <p14:tracePt t="115271" x="6586538" y="5075238"/>
          <p14:tracePt t="115282" x="6532563" y="5075238"/>
          <p14:tracePt t="115286" x="6459538" y="5075238"/>
          <p14:tracePt t="115301" x="6332538" y="5092700"/>
          <p14:tracePt t="115303" x="6205538" y="5111750"/>
          <p14:tracePt t="115319" x="5842000" y="5148263"/>
          <p14:tracePt t="115335" x="5640388" y="5148263"/>
          <p14:tracePt t="115336" x="5422900" y="5165725"/>
          <p14:tracePt t="115351" x="5203825" y="5165725"/>
          <p14:tracePt t="115353" x="5022850" y="5165725"/>
          <p14:tracePt t="115367" x="4676775" y="5165725"/>
          <p14:tracePt t="115384" x="4403725" y="5165725"/>
          <p14:tracePt t="115400" x="4203700" y="5165725"/>
          <p14:tracePt t="115418" x="4021138" y="5165725"/>
          <p14:tracePt t="115436" x="3857625" y="5165725"/>
          <p14:tracePt t="115437" x="3803650" y="5184775"/>
          <p14:tracePt t="115451" x="3748088" y="5184775"/>
          <p14:tracePt t="115468" x="3675063" y="5184775"/>
          <p14:tracePt t="115469" x="3640138" y="5184775"/>
          <p14:tracePt t="115484" x="3603625" y="5184775"/>
          <p14:tracePt t="115486" x="3548063" y="5184775"/>
          <p14:tracePt t="115502" x="3421063" y="5184775"/>
          <p14:tracePt t="115518" x="3275013" y="5184775"/>
          <p14:tracePt t="115534" x="3148013" y="5184775"/>
          <p14:tracePt t="115552" x="3038475" y="5184775"/>
          <p14:tracePt t="115554" x="2965450" y="5184775"/>
          <p14:tracePt t="115567" x="2874963" y="5184775"/>
          <p14:tracePt t="115584" x="2565400" y="5184775"/>
          <p14:tracePt t="115601" x="2420938" y="5184775"/>
          <p14:tracePt t="115616" x="2365375" y="5184775"/>
          <p14:tracePt t="115632" x="2255838" y="5184775"/>
          <p14:tracePt t="115650" x="2092325" y="5184775"/>
          <p14:tracePt t="115667" x="1838325" y="5129213"/>
          <p14:tracePt t="115684" x="1565275" y="5038725"/>
          <p14:tracePt t="115701" x="1309688" y="4948238"/>
          <p14:tracePt t="115719" x="1182688" y="4892675"/>
          <p14:tracePt t="115735" x="1146175" y="4892675"/>
          <p14:tracePt t="115758" x="1146175" y="4875213"/>
          <p14:tracePt t="115791" x="1146175" y="4857750"/>
          <p14:tracePt t="115798" x="1146175" y="4838700"/>
          <p14:tracePt t="115806" x="1146175" y="4821238"/>
          <p14:tracePt t="115816" x="1165225" y="4802188"/>
          <p14:tracePt t="115833" x="1182688" y="4765675"/>
          <p14:tracePt t="115850" x="1201738" y="4748213"/>
          <p14:tracePt t="115867" x="1201738" y="4711700"/>
          <p14:tracePt t="115884" x="1219200" y="4675188"/>
          <p14:tracePt t="115901" x="1219200" y="4638675"/>
          <p14:tracePt t="115917" x="1219200" y="4602163"/>
          <p14:tracePt t="115936" x="1219200" y="4584700"/>
          <p14:tracePt t="116007" x="1255713" y="4584700"/>
          <p14:tracePt t="116015" x="1309688" y="4584700"/>
          <p14:tracePt t="116022" x="1382713" y="4565650"/>
          <p14:tracePt t="116034" x="1455738" y="4548188"/>
          <p14:tracePt t="116053" x="1601788" y="4548188"/>
          <p14:tracePt t="116068" x="1655763" y="4548188"/>
          <p14:tracePt t="116111" x="1619250" y="4548188"/>
          <p14:tracePt t="116120" x="1582738" y="4548188"/>
          <p14:tracePt t="116134" x="1546225" y="4548188"/>
          <p14:tracePt t="116213" x="1582738" y="4548188"/>
          <p14:tracePt t="116221" x="1638300" y="4548188"/>
          <p14:tracePt t="116229" x="1728788" y="4548188"/>
          <p14:tracePt t="116250" x="1874838" y="4548188"/>
          <p14:tracePt t="116251" x="2019300" y="4548188"/>
          <p14:tracePt t="116267" x="2384425" y="4548188"/>
          <p14:tracePt t="116284" x="2765425" y="4529138"/>
          <p14:tracePt t="116301" x="3094038" y="4511675"/>
          <p14:tracePt t="116318" x="3384550" y="4475163"/>
          <p14:tracePt t="116335" x="3711575" y="4456113"/>
          <p14:tracePt t="116350" x="4076700" y="4365625"/>
          <p14:tracePt t="116367" x="4494213" y="4311650"/>
          <p14:tracePt t="116384" x="4913313" y="4275138"/>
          <p14:tracePt t="116400" x="5222875" y="4256088"/>
          <p14:tracePt t="116417" x="5349875" y="4256088"/>
          <p14:tracePt t="116546" x="5367338" y="4256088"/>
          <p14:tracePt t="116562" x="5386388" y="4256088"/>
          <p14:tracePt t="116569" x="5459413" y="4311650"/>
          <p14:tracePt t="116583" x="5532438" y="4329113"/>
          <p14:tracePt t="116601" x="5805488" y="4456113"/>
          <p14:tracePt t="116616" x="5932488" y="4492625"/>
          <p14:tracePt t="116633" x="6278563" y="4529138"/>
          <p14:tracePt t="116635" x="6350000" y="4529138"/>
          <p14:tracePt t="116650" x="6423025" y="4529138"/>
          <p14:tracePt t="116667" x="6496050" y="4529138"/>
          <p14:tracePt t="116738" x="6496050" y="4511675"/>
          <p14:tracePt t="116771" x="6496050" y="4492625"/>
          <p14:tracePt t="116786" x="6478588" y="4475163"/>
          <p14:tracePt t="116811" x="6459538" y="4456113"/>
          <p14:tracePt t="116819" x="6459538" y="4438650"/>
          <p14:tracePt t="116838" x="6442075" y="4421188"/>
          <p14:tracePt t="116846" x="6442075" y="4402138"/>
          <p14:tracePt t="116854" x="6442075" y="4384675"/>
          <p14:tracePt t="116914" x="6423025" y="4384675"/>
          <p14:tracePt t="116930" x="6405563" y="4402138"/>
          <p14:tracePt t="116938" x="6405563" y="4438650"/>
          <p14:tracePt t="116951" x="6386513" y="4475163"/>
          <p14:tracePt t="116968" x="6386513" y="4565650"/>
          <p14:tracePt t="116969" x="6386513" y="4584700"/>
          <p14:tracePt t="116985" x="6386513" y="4621213"/>
          <p14:tracePt t="116986" x="6386513" y="4638675"/>
          <p14:tracePt t="117002" x="6405563" y="4675188"/>
          <p14:tracePt t="117019" x="6442075" y="4675188"/>
          <p14:tracePt t="117037" x="6459538" y="4675188"/>
          <p14:tracePt t="117052" x="6478588" y="4675188"/>
          <p14:tracePt t="117068" x="6496050" y="4675188"/>
          <p14:tracePt t="117090" x="6496050" y="4656138"/>
          <p14:tracePt t="117101" x="6496050" y="4638675"/>
          <p14:tracePt t="117118" x="6496050" y="4602163"/>
          <p14:tracePt t="117135" x="6496050" y="4565650"/>
          <p14:tracePt t="117154" x="6496050" y="4548188"/>
          <p14:tracePt t="117363" x="6496050" y="4529138"/>
          <p14:tracePt t="118299" x="6496050" y="4511675"/>
          <p14:tracePt t="118315" x="6496050" y="4475163"/>
          <p14:tracePt t="118330" x="6478588" y="4456113"/>
          <p14:tracePt t="118338" x="6478588" y="4421188"/>
          <p14:tracePt t="118354" x="6459538" y="4402138"/>
          <p14:tracePt t="118483" x="6459538" y="4384675"/>
          <p14:tracePt t="118491" x="6442075" y="4384675"/>
          <p14:tracePt t="118501" x="6442075" y="4365625"/>
          <p14:tracePt t="118517" x="6423025" y="4311650"/>
          <p14:tracePt t="118534" x="6405563" y="4275138"/>
          <p14:tracePt t="118551" x="6386513" y="4238625"/>
          <p14:tracePt t="118567" x="6386513" y="4219575"/>
          <p14:tracePt t="118583" x="6369050" y="4219575"/>
          <p14:tracePt t="118599" x="6369050" y="4202113"/>
          <p14:tracePt t="118671" x="6350000" y="4202113"/>
          <p14:tracePt t="118957" x="6369050" y="4184650"/>
          <p14:tracePt t="118973" x="6386513" y="4184650"/>
          <p14:tracePt t="118982" x="6405563" y="4165600"/>
          <p14:tracePt t="118998" x="6442075" y="4148138"/>
          <p14:tracePt t="119006" x="6442075" y="4129088"/>
          <p14:tracePt t="119022" x="6478588" y="4129088"/>
          <p14:tracePt t="119033" x="6478588" y="4111625"/>
          <p14:tracePt t="119051" x="6496050" y="4111625"/>
          <p14:tracePt t="119199" x="6515100" y="4111625"/>
          <p14:tracePt t="119279" x="6551613" y="4092575"/>
          <p14:tracePt t="119287" x="6586538" y="4075113"/>
          <p14:tracePt t="119296" x="6642100" y="4075113"/>
          <p14:tracePt t="119318" x="6788150" y="4056063"/>
          <p14:tracePt t="119321" x="6896100" y="4056063"/>
          <p14:tracePt t="119335" x="7042150" y="4038600"/>
          <p14:tracePt t="119350" x="7388225" y="4019550"/>
          <p14:tracePt t="119367" x="7751763" y="4002088"/>
          <p14:tracePt t="119369" x="7934325" y="4002088"/>
          <p14:tracePt t="119384" x="8261350" y="3983038"/>
          <p14:tracePt t="119400" x="8388350" y="3948113"/>
          <p14:tracePt t="119418" x="8497888" y="3929063"/>
          <p14:tracePt t="119434" x="8588375" y="3929063"/>
          <p14:tracePt t="119452" x="8680450" y="3929063"/>
          <p14:tracePt t="119454" x="8753475" y="3929063"/>
          <p14:tracePt t="119467" x="8824913" y="3929063"/>
          <p14:tracePt t="119484" x="9024938" y="3965575"/>
          <p14:tracePt t="119500" x="9226550" y="4056063"/>
          <p14:tracePt t="119518" x="9353550" y="4129088"/>
          <p14:tracePt t="119535" x="9426575" y="4219575"/>
          <p14:tracePt t="119538" x="9463088" y="4256088"/>
          <p14:tracePt t="119555" x="9534525" y="4384675"/>
          <p14:tracePt t="119558" x="9571038" y="4438650"/>
          <p14:tracePt t="119568" x="9607550" y="4511675"/>
          <p14:tracePt t="119591" x="9771063" y="4711700"/>
          <p14:tracePt t="119600" x="9826625" y="4802188"/>
          <p14:tracePt t="119616" x="9953625" y="4948238"/>
          <p14:tracePt t="119634" x="10063163" y="5092700"/>
          <p14:tracePt t="119650" x="10136188" y="5202238"/>
          <p14:tracePt t="119667" x="10190163" y="5311775"/>
          <p14:tracePt t="119687" x="10244138" y="5438775"/>
          <p14:tracePt t="119701" x="10263188" y="5475288"/>
          <p14:tracePt t="119704" x="10263188" y="5494338"/>
          <p14:tracePt t="119718" x="10280650" y="5494338"/>
          <p14:tracePt t="119806" x="10280650" y="5511800"/>
          <p14:tracePt t="119838" x="10280650" y="5530850"/>
          <p14:tracePt t="119846" x="10280650" y="5565775"/>
          <p14:tracePt t="119854" x="10280650" y="5584825"/>
          <p14:tracePt t="119866" x="10263188" y="5602288"/>
          <p14:tracePt t="119882" x="10209213" y="5675313"/>
          <p14:tracePt t="119902" x="10172700" y="5730875"/>
          <p14:tracePt t="119936" x="10153650" y="5730875"/>
          <p14:tracePt t="119973" x="10136188" y="5730875"/>
          <p14:tracePt t="119999" x="10136188" y="5711825"/>
          <p14:tracePt t="120006" x="10136188" y="5694363"/>
          <p14:tracePt t="120016" x="10136188" y="5675313"/>
          <p14:tracePt t="120034" x="10136188" y="5621338"/>
          <p14:tracePt t="120050" x="10153650" y="5584825"/>
          <p14:tracePt t="120067" x="10153650" y="5548313"/>
          <p14:tracePt t="120084" x="10153650" y="5530850"/>
          <p14:tracePt t="120143" x="10153650" y="5511800"/>
          <p14:tracePt t="120158" x="10153650" y="5494338"/>
          <p14:tracePt t="120171" x="10153650" y="5475288"/>
          <p14:tracePt t="120182" x="10153650" y="5457825"/>
          <p14:tracePt t="120223" x="10153650" y="5438775"/>
          <p14:tracePt t="120246" x="10153650" y="5421313"/>
          <p14:tracePt t="120254" x="10153650" y="5402263"/>
          <p14:tracePt t="120270" x="10136188" y="5402263"/>
          <p14:tracePt t="120286" x="10136188" y="5384800"/>
          <p14:tracePt t="120319" x="10136188" y="5365750"/>
          <p14:tracePt t="120336" x="10136188" y="5348288"/>
          <p14:tracePt t="120342" x="10136188" y="5329238"/>
          <p14:tracePt t="120351" x="10117138" y="5329238"/>
          <p14:tracePt t="120366" x="10117138" y="5311775"/>
          <p14:tracePt t="120384" x="10099675" y="5257800"/>
          <p14:tracePt t="120400" x="10080625" y="5221288"/>
          <p14:tracePt t="120417" x="10063163" y="5165725"/>
          <p14:tracePt t="120436" x="10044113" y="5148263"/>
          <p14:tracePt t="120452" x="10044113" y="5129213"/>
          <p14:tracePt t="120454" x="10026650" y="5129213"/>
          <p14:tracePt t="120467" x="10007600" y="5129213"/>
          <p14:tracePt t="120484" x="9972675" y="5092700"/>
          <p14:tracePt t="120501" x="9917113" y="5092700"/>
          <p14:tracePt t="120506" x="9899650" y="5092700"/>
          <p14:tracePt t="120509" x="9880600" y="5092700"/>
          <p14:tracePt t="120518" x="9863138" y="5092700"/>
          <p14:tracePt t="120535" x="9807575" y="5092700"/>
          <p14:tracePt t="120550" x="9771063" y="5092700"/>
          <p14:tracePt t="120553" x="9736138" y="5092700"/>
          <p14:tracePt t="120570" x="9663113" y="5111750"/>
          <p14:tracePt t="120584" x="9571038" y="5148263"/>
          <p14:tracePt t="120600" x="9517063" y="5184775"/>
          <p14:tracePt t="120616" x="9463088" y="5238750"/>
          <p14:tracePt t="120632" x="9407525" y="5294313"/>
          <p14:tracePt t="120650" x="9390063" y="5348288"/>
          <p14:tracePt t="120667" x="9390063" y="5384800"/>
          <p14:tracePt t="120670" x="9390063" y="5402263"/>
          <p14:tracePt t="120683" x="9390063" y="5438775"/>
          <p14:tracePt t="120700" x="9390063" y="5475288"/>
          <p14:tracePt t="120703" x="9390063" y="5511800"/>
          <p14:tracePt t="120716" x="9407525" y="5511800"/>
          <p14:tracePt t="120734" x="9426575" y="5548313"/>
          <p14:tracePt t="120736" x="9444038" y="5565775"/>
          <p14:tracePt t="120751" x="9463088" y="5565775"/>
          <p14:tracePt t="120768" x="9480550" y="5584825"/>
          <p14:tracePt t="120783" x="9517063" y="5584825"/>
          <p14:tracePt t="120801" x="9571038" y="5602288"/>
          <p14:tracePt t="120816" x="9626600" y="5602288"/>
          <p14:tracePt t="120833" x="9753600" y="5602288"/>
          <p14:tracePt t="120835" x="9807575" y="5602288"/>
          <p14:tracePt t="120849" x="9844088" y="5602288"/>
          <p14:tracePt t="120866" x="9936163" y="5602288"/>
          <p14:tracePt t="120883" x="10007600" y="5584825"/>
          <p14:tracePt t="120899" x="10026650" y="5584825"/>
          <p14:tracePt t="120917" x="10044113" y="5565775"/>
          <p14:tracePt t="120935" x="10063163" y="5548313"/>
          <p14:tracePt t="120950" x="10080625" y="5548313"/>
          <p14:tracePt t="120971" x="10099675" y="5548313"/>
          <p14:tracePt t="120984" x="10099675" y="5530850"/>
          <p14:tracePt t="121001" x="10117138" y="5511800"/>
          <p14:tracePt t="121017" x="10117138" y="5494338"/>
          <p14:tracePt t="121034" x="10136188" y="5475288"/>
          <p14:tracePt t="121050" x="10153650" y="5438775"/>
          <p14:tracePt t="121051" x="10153650" y="5421313"/>
          <p14:tracePt t="121068" x="10153650" y="5402263"/>
          <p14:tracePt t="121070" x="10153650" y="5384800"/>
          <p14:tracePt t="121084" x="10153650" y="5365750"/>
          <p14:tracePt t="121101" x="10172700" y="5365750"/>
          <p14:tracePt t="121231" x="10172700" y="5348288"/>
          <p14:tracePt t="121247" x="10153650" y="5348288"/>
          <p14:tracePt t="121407" x="10136188" y="5348288"/>
          <p14:tracePt t="121417" x="10117138" y="5348288"/>
          <p14:tracePt t="121434" x="10080625" y="5348288"/>
          <p14:tracePt t="121450" x="10063163" y="5348288"/>
          <p14:tracePt t="121902" x="10063163" y="5365750"/>
          <p14:tracePt t="121918" x="10063163" y="5384800"/>
          <p14:tracePt t="121947" x="10044113" y="5402263"/>
          <p14:tracePt t="121987" x="10026650" y="5402263"/>
          <p14:tracePt t="122019" x="10026650" y="5421313"/>
          <p14:tracePt t="122083" x="10007600" y="5421313"/>
          <p14:tracePt t="122099" x="9990138" y="5421313"/>
          <p14:tracePt t="122114" x="9990138" y="5438775"/>
          <p14:tracePt t="122131" x="9972675" y="5438775"/>
          <p14:tracePt t="122227" x="9953625" y="5438775"/>
          <p14:tracePt t="122237" x="9917113" y="5421313"/>
          <p14:tracePt t="122250" x="9899650" y="5384800"/>
          <p14:tracePt t="122252" x="9863138" y="5348288"/>
          <p14:tracePt t="122268" x="9790113" y="5275263"/>
          <p14:tracePt t="122284" x="9699625" y="5165725"/>
          <p14:tracePt t="122300" x="9626600" y="5057775"/>
          <p14:tracePt t="122317" x="9553575" y="5002213"/>
          <p14:tracePt t="122334" x="9534525" y="4965700"/>
          <p14:tracePt t="122351" x="9499600" y="4911725"/>
          <p14:tracePt t="122368" x="9480550" y="4857750"/>
          <p14:tracePt t="122531" x="9499600" y="4857750"/>
          <p14:tracePt t="122540" x="9517063" y="4857750"/>
          <p14:tracePt t="122550" x="9553575" y="4857750"/>
          <p14:tracePt t="122567" x="9571038" y="4875213"/>
          <p14:tracePt t="122584" x="9607550" y="4892675"/>
          <p14:tracePt t="122601" x="9626600" y="4892675"/>
          <p14:tracePt t="122617" x="9663113" y="4911725"/>
          <p14:tracePt t="122642" x="9680575" y="4911725"/>
          <p14:tracePt t="122659" x="9680575" y="4929188"/>
          <p14:tracePt t="122674" x="9699625" y="4929188"/>
          <p14:tracePt t="122707" x="9736138" y="4929188"/>
          <p14:tracePt t="122714" x="9753600" y="4929188"/>
          <p14:tracePt t="122723" x="9771063" y="4929188"/>
          <p14:tracePt t="122732" x="9790113" y="4929188"/>
          <p14:tracePt t="122750" x="9807575" y="4929188"/>
          <p14:tracePt t="122766" x="9826625" y="4929188"/>
          <p14:tracePt t="122818" x="9826625" y="4948238"/>
          <p14:tracePt t="122835" x="9844088" y="4948238"/>
          <p14:tracePt t="122852" x="9863138" y="4948238"/>
          <p14:tracePt t="122868" x="9880600" y="4948238"/>
          <p14:tracePt t="122874" x="9899650" y="4948238"/>
          <p14:tracePt t="122883" x="9917113" y="4948238"/>
          <p14:tracePt t="122900" x="10007600" y="4948238"/>
          <p14:tracePt t="122917" x="10080625" y="4948238"/>
          <p14:tracePt t="122933" x="10136188" y="4948238"/>
          <p14:tracePt t="123027" x="10136188" y="4965700"/>
          <p14:tracePt t="123041" x="10136188" y="5002213"/>
          <p14:tracePt t="123051" x="10117138" y="5038725"/>
          <p14:tracePt t="123057" x="10117138" y="5075238"/>
          <p14:tracePt t="123066" x="10080625" y="5092700"/>
          <p14:tracePt t="123084" x="10063163" y="5148263"/>
          <p14:tracePt t="123101" x="10044113" y="5184775"/>
          <p14:tracePt t="123118" x="10026650" y="5202238"/>
          <p14:tracePt t="123134" x="10007600" y="5221288"/>
          <p14:tracePt t="123136" x="10007600" y="5238750"/>
          <p14:tracePt t="123150" x="9990138" y="5257800"/>
          <p14:tracePt t="123167" x="9990138" y="5275263"/>
          <p14:tracePt t="123170" x="9972675" y="5275263"/>
          <p14:tracePt t="123183" x="9953625" y="5311775"/>
          <p14:tracePt t="123201" x="9936163" y="5329238"/>
          <p14:tracePt t="123218" x="9936163" y="5365750"/>
          <p14:tracePt t="123236" x="9917113" y="5384800"/>
          <p14:tracePt t="123491" x="9917113" y="5402263"/>
          <p14:tracePt t="123521" x="9917113" y="5421313"/>
          <p14:tracePt t="124407" x="9990138" y="5421313"/>
          <p14:tracePt t="124414" x="10007600" y="5421313"/>
          <p14:tracePt t="124421" x="10063163" y="5438775"/>
          <p14:tracePt t="124433" x="10117138" y="5438775"/>
          <p14:tracePt t="124451" x="10263188" y="5457825"/>
          <p14:tracePt t="124467" x="10353675" y="5457825"/>
          <p14:tracePt t="124484" x="10426700" y="5457825"/>
          <p14:tracePt t="124485" x="10482263" y="5457825"/>
          <p14:tracePt t="124500" x="10517188" y="5457825"/>
          <p14:tracePt t="124518" x="10609263" y="5475288"/>
          <p14:tracePt t="124520" x="10645775" y="5475288"/>
          <p14:tracePt t="124534" x="10699750" y="5475288"/>
          <p14:tracePt t="124536" x="10753725" y="5475288"/>
          <p14:tracePt t="124551" x="10809288" y="5475288"/>
          <p14:tracePt t="124552" x="10863263" y="5475288"/>
          <p14:tracePt t="124568" x="10899775" y="5475288"/>
          <p14:tracePt t="124570" x="10936288" y="5475288"/>
          <p14:tracePt t="124585" x="10990263" y="5475288"/>
          <p14:tracePt t="124602" x="11026775" y="5475288"/>
          <p14:tracePt t="124618" x="11045825" y="5475288"/>
          <p14:tracePt t="124634" x="11063288" y="5475288"/>
          <p14:tracePt t="124651" x="11099800" y="5475288"/>
          <p14:tracePt t="124667" x="11136313" y="5475288"/>
          <p14:tracePt t="124687" x="11209338" y="5457825"/>
          <p14:tracePt t="124701" x="11226800" y="5438775"/>
          <p14:tracePt t="124703" x="11245850" y="5438775"/>
          <p14:tracePt t="124743" x="11263313" y="5438775"/>
          <p14:tracePt t="124758" x="11263313" y="5421313"/>
          <p14:tracePt t="124837" x="11263313" y="5402263"/>
          <p14:tracePt t="124861" x="11245850" y="5384800"/>
          <p14:tracePt t="124869" x="11226800" y="5384800"/>
          <p14:tracePt t="124877" x="11172825" y="5365750"/>
          <p14:tracePt t="124887" x="11136313" y="5365750"/>
          <p14:tracePt t="124899" x="11082338" y="5365750"/>
          <p14:tracePt t="124916" x="10990263" y="5365750"/>
          <p14:tracePt t="124933" x="10936288" y="5365750"/>
          <p14:tracePt t="124951" x="10882313" y="5365750"/>
          <p14:tracePt t="124953" x="10863263" y="5365750"/>
          <p14:tracePt t="124967" x="10845800" y="5365750"/>
          <p14:tracePt t="124984" x="10826750" y="5365750"/>
          <p14:tracePt t="124986" x="10809288" y="5365750"/>
          <p14:tracePt t="125010" x="10790238" y="5365750"/>
          <p14:tracePt t="125026" x="10772775" y="5365750"/>
          <p14:tracePt t="125042" x="10772775" y="5384800"/>
          <p14:tracePt t="125051" x="10736263" y="5384800"/>
          <p14:tracePt t="125069" x="10718800" y="5402263"/>
          <p14:tracePt t="125083" x="10682288" y="5421313"/>
          <p14:tracePt t="125099" x="10645775" y="5438775"/>
          <p14:tracePt t="125117" x="10626725" y="5457825"/>
          <p14:tracePt t="125159" x="10609263" y="5457825"/>
          <p14:tracePt t="125174" x="10609263" y="5475288"/>
          <p14:tracePt t="125327" x="10626725" y="5475288"/>
          <p14:tracePt t="125336" x="10645775" y="5475288"/>
          <p14:tracePt t="125369" x="10663238" y="5475288"/>
          <p14:tracePt t="125383" x="10699750" y="5475288"/>
          <p14:tracePt t="125390" x="10753725" y="5475288"/>
          <p14:tracePt t="125399" x="10772775" y="5475288"/>
          <p14:tracePt t="125417" x="10882313" y="5457825"/>
          <p14:tracePt t="125435" x="10955338" y="5438775"/>
          <p14:tracePt t="125451" x="11009313" y="5438775"/>
          <p14:tracePt t="125469" x="11045825" y="5421313"/>
          <p14:tracePt t="125486" x="11063288" y="5421313"/>
          <p14:tracePt t="125500" x="11082338" y="5421313"/>
          <p14:tracePt t="125516" x="11118850" y="5421313"/>
          <p14:tracePt t="125533" x="11172825" y="5421313"/>
          <p14:tracePt t="125550" x="11191875" y="5421313"/>
          <p14:tracePt t="125551" x="11191875" y="5402263"/>
          <p14:tracePt t="125567" x="11209338" y="5402263"/>
          <p14:tracePt t="125583" x="11245850" y="5384800"/>
          <p14:tracePt t="125600" x="11282363" y="5365750"/>
          <p14:tracePt t="125618" x="11336338" y="5365750"/>
          <p14:tracePt t="125634" x="11355388" y="5348288"/>
          <p14:tracePt t="125650" x="11372850" y="5329238"/>
          <p14:tracePt t="125667" x="11391900" y="5329238"/>
          <p14:tracePt t="125702" x="11391900" y="5311775"/>
          <p14:tracePt t="125711" x="11409363" y="5311775"/>
          <p14:tracePt t="125730" x="11409363" y="5294313"/>
          <p14:tracePt t="125746" x="11409363" y="5257800"/>
          <p14:tracePt t="125762" x="11409363" y="5221288"/>
          <p14:tracePt t="125770" x="11409363" y="5202238"/>
          <p14:tracePt t="125783" x="11409363" y="5184775"/>
          <p14:tracePt t="125802" x="11409363" y="5129213"/>
          <p14:tracePt t="125818" x="11409363" y="5111750"/>
          <p14:tracePt t="125837" x="11391900" y="5092700"/>
          <p14:tracePt t="125851" x="11372850" y="5092700"/>
          <p14:tracePt t="125868" x="11355388" y="5075238"/>
          <p14:tracePt t="125884" x="11336338" y="5075238"/>
          <p14:tracePt t="125901" x="11299825" y="5075238"/>
          <p14:tracePt t="125916" x="11263313" y="5038725"/>
          <p14:tracePt t="125934" x="11209338" y="5038725"/>
          <p14:tracePt t="125951" x="11155363" y="5021263"/>
          <p14:tracePt t="125954" x="11136313" y="5021263"/>
          <p14:tracePt t="125968" x="11118850" y="5021263"/>
          <p14:tracePt t="125983" x="11099800" y="5002213"/>
          <p14:tracePt t="126001" x="11026775" y="5002213"/>
          <p14:tracePt t="126002" x="10990263" y="5002213"/>
          <p14:tracePt t="126018" x="10918825" y="5002213"/>
          <p14:tracePt t="126035" x="10882313" y="5002213"/>
          <p14:tracePt t="126049" x="10790238" y="5002213"/>
          <p14:tracePt t="126051" x="10753725" y="5002213"/>
          <p14:tracePt t="126066" x="10718800" y="5002213"/>
          <p14:tracePt t="126083" x="10609263" y="5002213"/>
          <p14:tracePt t="126101" x="10553700" y="5021263"/>
          <p14:tracePt t="126116" x="10482263" y="5038725"/>
          <p14:tracePt t="126133" x="10445750" y="5057775"/>
          <p14:tracePt t="126150" x="10390188" y="5075238"/>
          <p14:tracePt t="126167" x="10336213" y="5092700"/>
          <p14:tracePt t="126184" x="10299700" y="5129213"/>
          <p14:tracePt t="126203" x="10263188" y="5165725"/>
          <p14:tracePt t="126218" x="10244138" y="5184775"/>
          <p14:tracePt t="126236" x="10209213" y="5221288"/>
          <p14:tracePt t="126251" x="10209213" y="5238750"/>
          <p14:tracePt t="126253" x="10209213" y="5257800"/>
          <p14:tracePt t="126266" x="10209213" y="5275263"/>
          <p14:tracePt t="126283" x="10209213" y="5365750"/>
          <p14:tracePt t="126299" x="10209213" y="5384800"/>
          <p14:tracePt t="126315" x="10244138" y="5421313"/>
          <p14:tracePt t="126333" x="10299700" y="5475288"/>
          <p14:tracePt t="126350" x="10372725" y="5530850"/>
          <p14:tracePt t="126368" x="10426700" y="5565775"/>
          <p14:tracePt t="126383" x="10499725" y="5584825"/>
          <p14:tracePt t="126400" x="10553700" y="5621338"/>
          <p14:tracePt t="126416" x="10609263" y="5621338"/>
          <p14:tracePt t="126434" x="10663238" y="5621338"/>
          <p14:tracePt t="126436" x="10699750" y="5621338"/>
          <p14:tracePt t="126450" x="10718800" y="5621338"/>
          <p14:tracePt t="126452" x="10736263" y="5621338"/>
          <p14:tracePt t="126468" x="10790238" y="5621338"/>
          <p14:tracePt t="126485" x="10826750" y="5621338"/>
          <p14:tracePt t="126499" x="10918825" y="5621338"/>
          <p14:tracePt t="126518" x="11009313" y="5602288"/>
          <p14:tracePt t="126535" x="11082338" y="5584825"/>
          <p14:tracePt t="126551" x="11172825" y="5565775"/>
          <p14:tracePt t="126567" x="11209338" y="5548313"/>
          <p14:tracePt t="126584" x="11245850" y="5530850"/>
          <p14:tracePt t="126601" x="11263313" y="5511800"/>
          <p14:tracePt t="126617" x="11299825" y="5494338"/>
          <p14:tracePt t="126619" x="11299825" y="5475288"/>
          <p14:tracePt t="126633" x="11318875" y="5457825"/>
          <p14:tracePt t="126634" x="11318875" y="5438775"/>
          <p14:tracePt t="126650" x="11336338" y="5421313"/>
          <p14:tracePt t="126651" x="11336338" y="5402263"/>
          <p14:tracePt t="126666" x="11336338" y="5384800"/>
          <p14:tracePt t="126684" x="11355388" y="5329238"/>
          <p14:tracePt t="126702" x="11355388" y="5311775"/>
          <p14:tracePt t="126717" x="11355388" y="5257800"/>
          <p14:tracePt t="126734" x="11355388" y="5202238"/>
          <p14:tracePt t="126751" x="11336338" y="5165725"/>
          <p14:tracePt t="126769" x="11336338" y="5148263"/>
          <p14:tracePt t="126785" x="11318875" y="5129213"/>
          <p14:tracePt t="126786" x="11299825" y="5129213"/>
          <p14:tracePt t="126800" x="11299825" y="5111750"/>
          <p14:tracePt t="126818" x="11282363" y="5111750"/>
          <p14:tracePt t="126834" x="11282363" y="5092700"/>
          <p14:tracePt t="126850" x="11245850" y="5092700"/>
          <p14:tracePt t="126852" x="11226800" y="5075238"/>
          <p14:tracePt t="126866" x="11226800" y="5057775"/>
          <p14:tracePt t="126883" x="11172825" y="5057775"/>
          <p14:tracePt t="126900" x="11155363" y="5038725"/>
          <p14:tracePt t="126916" x="11118850" y="5038725"/>
          <p14:tracePt t="126932" x="11082338" y="5038725"/>
          <p14:tracePt t="126949" x="11063288" y="5021263"/>
          <p14:tracePt t="126966" x="11045825" y="5021263"/>
          <p14:tracePt t="126983" x="11009313" y="5021263"/>
          <p14:tracePt t="127001" x="10990263" y="5021263"/>
          <p14:tracePt t="127002" x="10972800" y="5021263"/>
          <p14:tracePt t="127017" x="10955338" y="5021263"/>
          <p14:tracePt t="127034" x="10936288" y="5021263"/>
          <p14:tracePt t="127035" x="10918825" y="5021263"/>
          <p14:tracePt t="127051" x="10899775" y="5021263"/>
          <p14:tracePt t="127053" x="10882313" y="5021263"/>
          <p14:tracePt t="127067" x="10863263" y="5021263"/>
          <p14:tracePt t="127084" x="10772775" y="5021263"/>
          <p14:tracePt t="127099" x="10682288" y="5021263"/>
          <p14:tracePt t="127116" x="10590213" y="5021263"/>
          <p14:tracePt t="127132" x="10517188" y="5038725"/>
          <p14:tracePt t="127149" x="10463213" y="5038725"/>
          <p14:tracePt t="127166" x="10426700" y="5057775"/>
          <p14:tracePt t="127183" x="10409238" y="5057775"/>
          <p14:tracePt t="127201" x="10390188" y="5057775"/>
          <p14:tracePt t="127203" x="10390188" y="5075238"/>
          <p14:tracePt t="127219" x="10353675" y="5092700"/>
          <p14:tracePt t="127234" x="10353675" y="5111750"/>
          <p14:tracePt t="127252" x="10336213" y="5129213"/>
          <p14:tracePt t="127254" x="10336213" y="5148263"/>
          <p14:tracePt t="127269" x="10336213" y="5165725"/>
          <p14:tracePt t="127271" x="10317163" y="5202238"/>
          <p14:tracePt t="127284" x="10299700" y="5238750"/>
          <p14:tracePt t="127301" x="10299700" y="5311775"/>
          <p14:tracePt t="127316" x="10299700" y="5348288"/>
          <p14:tracePt t="127334" x="10336213" y="5402263"/>
          <p14:tracePt t="127350" x="10372725" y="5457825"/>
          <p14:tracePt t="127367" x="10409238" y="5511800"/>
          <p14:tracePt t="127383" x="10445750" y="5530850"/>
          <p14:tracePt t="127402" x="10499725" y="5584825"/>
          <p14:tracePt t="127416" x="10536238" y="5602288"/>
          <p14:tracePt t="127434" x="10590213" y="5638800"/>
          <p14:tracePt t="127451" x="10609263" y="5638800"/>
          <p14:tracePt t="127453" x="10626725" y="5638800"/>
          <p14:tracePt t="127467" x="10645775" y="5638800"/>
          <p14:tracePt t="127469" x="10663238" y="5638800"/>
          <p14:tracePt t="127485" x="10699750" y="5638800"/>
          <p14:tracePt t="127503" x="10753725" y="5638800"/>
          <p14:tracePt t="127517" x="10790238" y="5638800"/>
          <p14:tracePt t="127533" x="10863263" y="5638800"/>
          <p14:tracePt t="127550" x="10936288" y="5638800"/>
          <p14:tracePt t="127567" x="11026775" y="5621338"/>
          <p14:tracePt t="127584" x="11099800" y="5621338"/>
          <p14:tracePt t="127600" x="11136313" y="5602288"/>
          <p14:tracePt t="127617" x="11155363" y="5584825"/>
          <p14:tracePt t="127619" x="11191875" y="5584825"/>
          <p14:tracePt t="127633" x="11191875" y="5565775"/>
          <p14:tracePt t="127635" x="11226800" y="5548313"/>
          <p14:tracePt t="127651" x="11245850" y="5530850"/>
          <p14:tracePt t="127666" x="11263313" y="5530850"/>
          <p14:tracePt t="127685" x="11299825" y="5494338"/>
          <p14:tracePt t="127702" x="11336338" y="5475288"/>
          <p14:tracePt t="127718" x="11372850" y="5438775"/>
          <p14:tracePt t="127734" x="11409363" y="5384800"/>
          <p14:tracePt t="127751" x="11428413" y="5348288"/>
          <p14:tracePt t="127767" x="11445875" y="5275263"/>
          <p14:tracePt t="127784" x="11445875" y="5221288"/>
          <p14:tracePt t="127801" x="11445875" y="5184775"/>
          <p14:tracePt t="127817" x="11445875" y="5148263"/>
          <p14:tracePt t="127834" x="11428413" y="5129213"/>
          <p14:tracePt t="127850" x="11428413" y="5092700"/>
          <p14:tracePt t="127867" x="11409363" y="5092700"/>
          <p14:tracePt t="127884" x="11391900" y="5075238"/>
          <p14:tracePt t="127900" x="11372850" y="5057775"/>
          <p14:tracePt t="127916" x="11336338" y="5038725"/>
          <p14:tracePt t="127934" x="11299825" y="5021263"/>
          <p14:tracePt t="127936" x="11282363" y="5021263"/>
          <p14:tracePt t="127950" x="11263313" y="5002213"/>
          <p14:tracePt t="127968" x="11245850" y="5002213"/>
          <p14:tracePt t="127983" x="11209338" y="4984750"/>
          <p14:tracePt t="128001" x="11155363" y="4984750"/>
          <p14:tracePt t="128017" x="11099800" y="4965700"/>
          <p14:tracePt t="128032" x="11063288" y="4965700"/>
          <p14:tracePt t="128050" x="11045825" y="4965700"/>
          <p14:tracePt t="128067" x="11009313" y="4965700"/>
          <p14:tracePt t="128083" x="10990263" y="4965700"/>
          <p14:tracePt t="128123" x="10972800" y="4965700"/>
          <p14:tracePt t="128138" x="10955338" y="4965700"/>
          <p14:tracePt t="128170" x="10936288" y="4965700"/>
          <p14:tracePt t="128195" x="10936288" y="4984750"/>
          <p14:tracePt t="128202" x="10918825" y="4984750"/>
          <p14:tracePt t="128210" x="10899775" y="5002213"/>
          <p14:tracePt t="128218" x="10899775" y="5021263"/>
          <p14:tracePt t="128234" x="10882313" y="5038725"/>
          <p14:tracePt t="128236" x="10882313" y="5057775"/>
          <p14:tracePt t="128250" x="10863263" y="5075238"/>
          <p14:tracePt t="128267" x="10845800" y="5111750"/>
          <p14:tracePt t="128269" x="10809288" y="5148263"/>
          <p14:tracePt t="128283" x="10790238" y="5202238"/>
          <p14:tracePt t="128300" x="10772775" y="5238750"/>
          <p14:tracePt t="128316" x="10753725" y="5275263"/>
          <p14:tracePt t="128333" x="10736263" y="5294313"/>
          <p14:tracePt t="128351" x="10736263" y="5311775"/>
          <p14:tracePt t="128366" x="10736263" y="5348288"/>
          <p14:tracePt t="128383" x="10718800" y="5365750"/>
          <p14:tracePt t="128400" x="10718800" y="5384800"/>
          <p14:tracePt t="128417" x="10718800" y="5402263"/>
          <p14:tracePt t="128435" x="10699750" y="5438775"/>
          <p14:tracePt t="128437" x="10699750" y="5457825"/>
          <p14:tracePt t="128450" x="10699750" y="5494338"/>
          <p14:tracePt t="128468" x="10682288" y="5511800"/>
          <p14:tracePt t="130879" x="10699750" y="5511800"/>
          <p14:tracePt t="130894" x="10718800" y="5511800"/>
          <p14:tracePt t="130902" x="10736263" y="5494338"/>
          <p14:tracePt t="130917" x="10753725" y="5494338"/>
          <p14:tracePt t="130935" x="10790238" y="5438775"/>
          <p14:tracePt t="130952" x="10809288" y="5421313"/>
          <p14:tracePt t="130969" x="10809288" y="5402263"/>
          <p14:tracePt t="131128" x="10809288" y="5421313"/>
          <p14:tracePt t="131141" x="10753725" y="5457825"/>
          <p14:tracePt t="131150" x="10699750" y="5494338"/>
          <p14:tracePt t="131166" x="10645775" y="5548313"/>
          <p14:tracePt t="131182" x="10482263" y="5657850"/>
          <p14:tracePt t="131199" x="10317163" y="5748338"/>
          <p14:tracePt t="131216" x="10244138" y="5765800"/>
          <p14:tracePt t="131232" x="10190163" y="5784850"/>
          <p14:tracePt t="131249" x="10153650" y="5802313"/>
          <p14:tracePt t="131251" x="10117138" y="5802313"/>
          <p14:tracePt t="131266" x="10080625" y="5802313"/>
          <p14:tracePt t="131282" x="9790113" y="5802313"/>
          <p14:tracePt t="131299" x="9371013" y="5821363"/>
          <p14:tracePt t="131316" x="8861425" y="5875338"/>
          <p14:tracePt t="131333" x="8243888" y="5930900"/>
          <p14:tracePt t="131350" x="7515225" y="5984875"/>
          <p14:tracePt t="131365" x="6788150" y="6038850"/>
          <p14:tracePt t="131382" x="6022975" y="6094413"/>
          <p14:tracePt t="131399" x="5459413" y="6111875"/>
          <p14:tracePt t="131416" x="4859338" y="6130925"/>
          <p14:tracePt t="131435" x="4021138" y="6167438"/>
          <p14:tracePt t="131451" x="3511550" y="6202363"/>
          <p14:tracePt t="131468" x="3311525" y="6257925"/>
          <p14:tracePt t="131469" x="3111500" y="6294438"/>
          <p14:tracePt t="131484" x="2747963" y="6384925"/>
          <p14:tracePt t="131501" x="2365375" y="6548438"/>
          <p14:tracePt t="131518" x="1982788" y="671195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
          <p:cNvSpPr txBox="1">
            <a:spLocks noGrp="1"/>
          </p:cNvSpPr>
          <p:nvPr>
            <p:ph type="title"/>
          </p:nvPr>
        </p:nvSpPr>
        <p:spPr>
          <a:xfrm>
            <a:off x="768096" y="490011"/>
            <a:ext cx="10671048" cy="768096"/>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accent6"/>
              </a:buClr>
              <a:buSzPts val="4400"/>
              <a:buFont typeface="Arial Black"/>
              <a:buNone/>
            </a:pPr>
            <a:r>
              <a:rPr lang="en-US" sz="4400" b="1">
                <a:solidFill>
                  <a:schemeClr val="accent6"/>
                </a:solidFill>
                <a:latin typeface="Arial Black"/>
                <a:ea typeface="Arial Black"/>
                <a:cs typeface="Arial Black"/>
                <a:sym typeface="Arial Black"/>
              </a:rPr>
              <a:t>CUSTOMER TRENDS</a:t>
            </a:r>
            <a:endParaRPr/>
          </a:p>
        </p:txBody>
      </p:sp>
      <p:sp>
        <p:nvSpPr>
          <p:cNvPr id="251" name="Google Shape;251;p3"/>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a:t>
            </a:fld>
            <a:endParaRPr/>
          </a:p>
        </p:txBody>
      </p:sp>
      <p:sp>
        <p:nvSpPr>
          <p:cNvPr id="252" name="Google Shape;252;p3"/>
          <p:cNvSpPr txBox="1"/>
          <p:nvPr/>
        </p:nvSpPr>
        <p:spPr>
          <a:xfrm>
            <a:off x="1137424" y="1378031"/>
            <a:ext cx="9807944" cy="260067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dirty="0">
                <a:solidFill>
                  <a:schemeClr val="dk1"/>
                </a:solidFill>
                <a:latin typeface="Calibri"/>
                <a:ea typeface="Calibri"/>
                <a:cs typeface="Calibri"/>
                <a:sym typeface="Calibri"/>
              </a:rPr>
              <a:t>Key Takeaways:</a:t>
            </a:r>
            <a:endParaRPr dirty="0"/>
          </a:p>
          <a:p>
            <a:pPr marL="285750" marR="0" lvl="0" indent="-285750" algn="just" rtl="0">
              <a:spcBef>
                <a:spcPts val="1000"/>
              </a:spcBef>
              <a:spcAft>
                <a:spcPts val="0"/>
              </a:spcAft>
              <a:buClr>
                <a:schemeClr val="dk1"/>
              </a:buClr>
              <a:buSzPts val="1400"/>
              <a:buFont typeface="Noto Sans Symbols"/>
              <a:buChar char="▪"/>
            </a:pPr>
            <a:r>
              <a:rPr lang="en-US" sz="1200" b="1" dirty="0"/>
              <a:t>Impact of Subscription Price Increase</a:t>
            </a:r>
            <a:r>
              <a:rPr lang="en-US" sz="1200" dirty="0"/>
              <a:t>: The increase in the quarterly subscription cost from $33 to $34 in Q1 2022 appears to have contributed to a significant spike in customer attrition, particularly in Q1 2022 and Q2 2022. Attrition rates soared to 2,446 and 5,000 users, respectively, indicating that customers were sensitive to the price change.</a:t>
            </a:r>
            <a:endParaRPr sz="1200" dirty="0"/>
          </a:p>
          <a:p>
            <a:pPr marL="285750" marR="0" lvl="0" indent="-285750" algn="just" rtl="0">
              <a:spcBef>
                <a:spcPts val="1000"/>
              </a:spcBef>
              <a:spcAft>
                <a:spcPts val="0"/>
              </a:spcAft>
              <a:buClr>
                <a:schemeClr val="dk1"/>
              </a:buClr>
              <a:buSzPts val="1400"/>
              <a:buFont typeface="Noto Sans Symbols"/>
              <a:buChar char="▪"/>
            </a:pPr>
            <a:r>
              <a:rPr lang="en-US" sz="1200" b="1" dirty="0"/>
              <a:t>Churn Rate Analysis</a:t>
            </a:r>
            <a:r>
              <a:rPr lang="en-US" sz="1200" dirty="0"/>
              <a:t>: The churn rate, which measures the percentage of users who cancel their subscription during a given period, showed a substantial increase after the price hike. The churn rate peaked at 30.5% in Q2 2022, which corresponds with the highest attrition number of 5,000 users, suggesting that the price increase had a strong negative impact on customer retention.</a:t>
            </a:r>
            <a:endParaRPr sz="1200" dirty="0"/>
          </a:p>
          <a:p>
            <a:pPr marL="285750" marR="0" lvl="0" indent="-285750" algn="just" rtl="0">
              <a:spcBef>
                <a:spcPts val="1000"/>
              </a:spcBef>
              <a:spcAft>
                <a:spcPts val="0"/>
              </a:spcAft>
              <a:buClr>
                <a:schemeClr val="dk1"/>
              </a:buClr>
              <a:buSzPts val="1400"/>
              <a:buFont typeface="Noto Sans Symbols"/>
              <a:buChar char="▪"/>
            </a:pPr>
            <a:r>
              <a:rPr lang="en-US" sz="1200" b="1" dirty="0"/>
              <a:t>Customer Growth Trend: </a:t>
            </a:r>
            <a:r>
              <a:rPr lang="en-US" sz="1200" dirty="0"/>
              <a:t>Despite the initial negative impact of the price increase on customer numbers, there is a positive trend in customer growth starting in Q4 2022 and continuing into Q1 2023. The number of users at the end of Q1 2023 reached 18,446, a significant increase from previous quarters, indicating that the company may have successfully mitigated the effects of the price increase over time.</a:t>
            </a:r>
            <a:endParaRPr sz="1200" dirty="0"/>
          </a:p>
        </p:txBody>
      </p:sp>
      <p:sp>
        <p:nvSpPr>
          <p:cNvPr id="255" name="Google Shape;255;p3"/>
          <p:cNvSpPr txBox="1">
            <a:spLocks noGrp="1"/>
          </p:cNvSpPr>
          <p:nvPr>
            <p:ph type="ftr" idx="11"/>
          </p:nvPr>
        </p:nvSpPr>
        <p:spPr>
          <a:xfrm>
            <a:off x="621792" y="200809"/>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BigTechCompany</a:t>
            </a:r>
            <a:endParaRPr/>
          </a:p>
        </p:txBody>
      </p:sp>
      <p:graphicFrame>
        <p:nvGraphicFramePr>
          <p:cNvPr id="5" name="Object 4">
            <a:extLst>
              <a:ext uri="{FF2B5EF4-FFF2-40B4-BE49-F238E27FC236}">
                <a16:creationId xmlns:a16="http://schemas.microsoft.com/office/drawing/2014/main" id="{B1612539-878A-DD64-4F68-65C30F925BF8}"/>
              </a:ext>
            </a:extLst>
          </p:cNvPr>
          <p:cNvGraphicFramePr>
            <a:graphicFrameLocks noChangeAspect="1"/>
          </p:cNvGraphicFramePr>
          <p:nvPr>
            <p:extLst>
              <p:ext uri="{D42A27DB-BD31-4B8C-83A1-F6EECF244321}">
                <p14:modId xmlns:p14="http://schemas.microsoft.com/office/powerpoint/2010/main" val="1073617710"/>
              </p:ext>
            </p:extLst>
          </p:nvPr>
        </p:nvGraphicFramePr>
        <p:xfrm>
          <a:off x="1137424" y="3978703"/>
          <a:ext cx="9807944" cy="2676525"/>
        </p:xfrm>
        <a:graphic>
          <a:graphicData uri="http://schemas.openxmlformats.org/presentationml/2006/ole">
            <mc:AlternateContent xmlns:mc="http://schemas.openxmlformats.org/markup-compatibility/2006">
              <mc:Choice xmlns:v="urn:schemas-microsoft-com:vml" Requires="v">
                <p:oleObj name="Worksheet" r:id="rId5" imgW="8810515" imgH="2543352" progId="Excel.Sheet.12">
                  <p:embed/>
                </p:oleObj>
              </mc:Choice>
              <mc:Fallback>
                <p:oleObj name="Worksheet" r:id="rId5" imgW="8810515" imgH="2543352" progId="Excel.Sheet.12">
                  <p:embed/>
                  <p:pic>
                    <p:nvPicPr>
                      <p:cNvPr id="5" name="Object 4">
                        <a:extLst>
                          <a:ext uri="{FF2B5EF4-FFF2-40B4-BE49-F238E27FC236}">
                            <a16:creationId xmlns:a16="http://schemas.microsoft.com/office/drawing/2014/main" id="{B1612539-878A-DD64-4F68-65C30F925BF8}"/>
                          </a:ext>
                        </a:extLst>
                      </p:cNvPr>
                      <p:cNvPicPr/>
                      <p:nvPr/>
                    </p:nvPicPr>
                    <p:blipFill>
                      <a:blip r:embed="rId6"/>
                      <a:stretch>
                        <a:fillRect/>
                      </a:stretch>
                    </p:blipFill>
                    <p:spPr>
                      <a:xfrm>
                        <a:off x="1137424" y="3978703"/>
                        <a:ext cx="9807944" cy="2676525"/>
                      </a:xfrm>
                      <a:prstGeom prst="rect">
                        <a:avLst/>
                      </a:prstGeom>
                    </p:spPr>
                  </p:pic>
                </p:oleObj>
              </mc:Fallback>
            </mc:AlternateContent>
          </a:graphicData>
        </a:graphic>
      </p:graphicFrame>
      <p:pic>
        <p:nvPicPr>
          <p:cNvPr id="4" name="Picture 3">
            <a:extLst>
              <a:ext uri="{FF2B5EF4-FFF2-40B4-BE49-F238E27FC236}">
                <a16:creationId xmlns:a16="http://schemas.microsoft.com/office/drawing/2014/main" id="{492116DC-19FC-218B-E825-2A3BAF132F35}"/>
              </a:ext>
            </a:extLst>
          </p:cNvPr>
          <p:cNvPicPr>
            <a:picLocks noChangeAspect="1"/>
          </p:cNvPicPr>
          <p:nvPr/>
        </p:nvPicPr>
        <p:blipFill>
          <a:blip r:embed="rId7"/>
          <a:stretch>
            <a:fillRect/>
          </a:stretch>
        </p:blipFill>
        <p:spPr>
          <a:xfrm>
            <a:off x="7345828" y="5182841"/>
            <a:ext cx="1347796" cy="268247"/>
          </a:xfrm>
          <a:prstGeom prst="rect">
            <a:avLst/>
          </a:prstGeom>
        </p:spPr>
      </p:pic>
      <p:pic>
        <p:nvPicPr>
          <p:cNvPr id="6" name="Picture 5">
            <a:extLst>
              <a:ext uri="{FF2B5EF4-FFF2-40B4-BE49-F238E27FC236}">
                <a16:creationId xmlns:a16="http://schemas.microsoft.com/office/drawing/2014/main" id="{B3CDC5A6-42A1-475F-12E0-4743AD59A46E}"/>
              </a:ext>
            </a:extLst>
          </p:cNvPr>
          <p:cNvPicPr>
            <a:picLocks noChangeAspect="1"/>
          </p:cNvPicPr>
          <p:nvPr/>
        </p:nvPicPr>
        <p:blipFill>
          <a:blip r:embed="rId7"/>
          <a:stretch>
            <a:fillRect/>
          </a:stretch>
        </p:blipFill>
        <p:spPr>
          <a:xfrm>
            <a:off x="7345828" y="4607335"/>
            <a:ext cx="780356" cy="268247"/>
          </a:xfrm>
          <a:prstGeom prst="rect">
            <a:avLst/>
          </a:prstGeom>
        </p:spPr>
      </p:pic>
      <p:pic>
        <p:nvPicPr>
          <p:cNvPr id="7" name="Picture 6">
            <a:extLst>
              <a:ext uri="{FF2B5EF4-FFF2-40B4-BE49-F238E27FC236}">
                <a16:creationId xmlns:a16="http://schemas.microsoft.com/office/drawing/2014/main" id="{1A1A4286-41FD-14AC-F381-386AC609622E}"/>
              </a:ext>
            </a:extLst>
          </p:cNvPr>
          <p:cNvPicPr>
            <a:picLocks noChangeAspect="1"/>
          </p:cNvPicPr>
          <p:nvPr/>
        </p:nvPicPr>
        <p:blipFill>
          <a:blip r:embed="rId7"/>
          <a:stretch>
            <a:fillRect/>
          </a:stretch>
        </p:blipFill>
        <p:spPr>
          <a:xfrm>
            <a:off x="10467832" y="5182842"/>
            <a:ext cx="477535" cy="268246"/>
          </a:xfrm>
          <a:prstGeom prst="rect">
            <a:avLst/>
          </a:prstGeom>
        </p:spPr>
      </p:pic>
      <p:pic>
        <p:nvPicPr>
          <p:cNvPr id="10" name="Picture 9">
            <a:extLst>
              <a:ext uri="{FF2B5EF4-FFF2-40B4-BE49-F238E27FC236}">
                <a16:creationId xmlns:a16="http://schemas.microsoft.com/office/drawing/2014/main" id="{C517A9A3-FA83-642B-A64C-CCC1B873230F}"/>
              </a:ext>
            </a:extLst>
          </p:cNvPr>
          <p:cNvPicPr>
            <a:picLocks noChangeAspect="1"/>
          </p:cNvPicPr>
          <p:nvPr/>
        </p:nvPicPr>
        <p:blipFill>
          <a:blip r:embed="rId7"/>
          <a:stretch>
            <a:fillRect/>
          </a:stretch>
        </p:blipFill>
        <p:spPr>
          <a:xfrm>
            <a:off x="8019726" y="6406487"/>
            <a:ext cx="780356" cy="268247"/>
          </a:xfrm>
          <a:prstGeom prst="rect">
            <a:avLst/>
          </a:prstGeom>
        </p:spPr>
      </p:pic>
      <p:pic>
        <p:nvPicPr>
          <p:cNvPr id="14" name="Audio 13">
            <a:hlinkClick r:id="" action="ppaction://media"/>
            <a:extLst>
              <a:ext uri="{FF2B5EF4-FFF2-40B4-BE49-F238E27FC236}">
                <a16:creationId xmlns:a16="http://schemas.microsoft.com/office/drawing/2014/main" id="{1C52BC35-AE69-87F2-6DF9-BEF91300C1B6}"/>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45970"/>
    </mc:Choice>
    <mc:Fallback>
      <p:transition spd="slow" advTm="145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extLst>
    <p:ext uri="{3A86A75C-4F4B-4683-9AE1-C65F6400EC91}">
      <p14:laserTraceLst xmlns:p14="http://schemas.microsoft.com/office/powerpoint/2010/main">
        <p14:tracePtLst>
          <p14:tracePt t="1769" x="0" y="0"/>
        </p14:tracePtLst>
        <p14:tracePtLst>
          <p14:tracePt t="60996" x="4268788" y="6197600"/>
          <p14:tracePt t="61595" x="7442200" y="6748463"/>
          <p14:tracePt t="61604" x="7442200" y="6657975"/>
          <p14:tracePt t="61613" x="7424738" y="6548438"/>
          <p14:tracePt t="61630" x="7369175" y="6348413"/>
          <p14:tracePt t="61645" x="7315200" y="6111875"/>
          <p14:tracePt t="61662" x="7278688" y="5911850"/>
          <p14:tracePt t="61680" x="7261225" y="5730875"/>
          <p14:tracePt t="61697" x="7261225" y="5548313"/>
          <p14:tracePt t="61713" x="7261225" y="5421313"/>
          <p14:tracePt t="61730" x="7261225" y="5275263"/>
          <p14:tracePt t="61747" x="7297738" y="5111750"/>
          <p14:tracePt t="61748" x="7315200" y="5038725"/>
          <p14:tracePt t="61763" x="7315200" y="4965700"/>
          <p14:tracePt t="61764" x="7351713" y="4911725"/>
          <p14:tracePt t="61780" x="7351713" y="4821238"/>
          <p14:tracePt t="61800" x="7405688" y="4656138"/>
          <p14:tracePt t="61813" x="7424738" y="4602163"/>
          <p14:tracePt t="61829" x="7442200" y="4475163"/>
          <p14:tracePt t="61830" x="7461250" y="4402138"/>
          <p14:tracePt t="61846" x="7478713" y="4329113"/>
          <p14:tracePt t="61862" x="7569200" y="4184650"/>
          <p14:tracePt t="61879" x="7605713" y="4038600"/>
          <p14:tracePt t="61897" x="7661275" y="3948113"/>
          <p14:tracePt t="61912" x="7697788" y="3892550"/>
          <p14:tracePt t="61929" x="7697788" y="3856038"/>
          <p14:tracePt t="62089" x="7678738" y="3856038"/>
          <p14:tracePt t="62105" x="7661275" y="3856038"/>
          <p14:tracePt t="62114" x="7642225" y="3856038"/>
          <p14:tracePt t="62120" x="7624763" y="3856038"/>
          <p14:tracePt t="62137" x="7605713" y="3856038"/>
          <p14:tracePt t="62161" x="7588250" y="3875088"/>
          <p14:tracePt t="62169" x="7588250" y="3892550"/>
          <p14:tracePt t="62184" x="7588250" y="3911600"/>
          <p14:tracePt t="62196" x="7605713" y="3911600"/>
          <p14:tracePt t="62212" x="7624763" y="3929063"/>
          <p14:tracePt t="62229" x="7624763" y="3965575"/>
          <p14:tracePt t="62246" x="7661275" y="4019550"/>
          <p14:tracePt t="62262" x="7661275" y="4056063"/>
          <p14:tracePt t="62278" x="7661275" y="4129088"/>
          <p14:tracePt t="62296" x="7661275" y="4165600"/>
          <p14:tracePt t="62312" x="7661275" y="4219575"/>
          <p14:tracePt t="62329" x="7661275" y="4275138"/>
          <p14:tracePt t="62345" x="7642225" y="4365625"/>
          <p14:tracePt t="62363" x="7642225" y="4421188"/>
          <p14:tracePt t="62379" x="7624763" y="4475163"/>
          <p14:tracePt t="62396" x="7605713" y="4511675"/>
          <p14:tracePt t="62413" x="7605713" y="4529138"/>
          <p14:tracePt t="62415" x="7605713" y="4548188"/>
          <p14:tracePt t="62430" x="7605713" y="4565650"/>
          <p14:tracePt t="62448" x="7588250" y="4584700"/>
          <p14:tracePt t="62464" x="7588250" y="4621213"/>
          <p14:tracePt t="62608" x="7605713" y="4621213"/>
          <p14:tracePt t="62616" x="7624763" y="4621213"/>
          <p14:tracePt t="62625" x="7642225" y="4621213"/>
          <p14:tracePt t="62645" x="7661275" y="4621213"/>
          <p14:tracePt t="62662" x="7678738" y="4602163"/>
          <p14:tracePt t="62737" x="7642225" y="4602163"/>
          <p14:tracePt t="62745" x="7605713" y="4602163"/>
          <p14:tracePt t="62752" x="7551738" y="4602163"/>
          <p14:tracePt t="62762" x="7497763" y="4602163"/>
          <p14:tracePt t="62778" x="7369175" y="4638675"/>
          <p14:tracePt t="62795" x="7261225" y="4692650"/>
          <p14:tracePt t="62813" x="7169150" y="4748213"/>
          <p14:tracePt t="62828" x="7078663" y="4802188"/>
          <p14:tracePt t="62846" x="7042150" y="4838700"/>
          <p14:tracePt t="62929" x="7024688" y="4838700"/>
          <p14:tracePt t="62945" x="7005638" y="4838700"/>
          <p14:tracePt t="62969" x="6988175" y="4838700"/>
          <p14:tracePt t="62977" x="6969125" y="4857750"/>
          <p14:tracePt t="62984" x="6951663" y="4857750"/>
          <p14:tracePt t="62996" x="6932613" y="4857750"/>
          <p14:tracePt t="63014" x="6896100" y="4857750"/>
          <p14:tracePt t="63030" x="6878638" y="4875213"/>
          <p14:tracePt t="63045" x="6859588" y="4875213"/>
          <p14:tracePt t="63063" x="6859588" y="4892675"/>
          <p14:tracePt t="63153" x="6859588" y="4875213"/>
          <p14:tracePt t="63168" x="6859588" y="4857750"/>
          <p14:tracePt t="63176" x="6859588" y="4838700"/>
          <p14:tracePt t="63184" x="6859588" y="4821238"/>
          <p14:tracePt t="63196" x="6859588" y="4802188"/>
          <p14:tracePt t="63213" x="6878638" y="4765675"/>
          <p14:tracePt t="63229" x="6878638" y="4692650"/>
          <p14:tracePt t="63246" x="6896100" y="4656138"/>
          <p14:tracePt t="63262" x="6915150" y="4602163"/>
          <p14:tracePt t="63279" x="6932613" y="4548188"/>
          <p14:tracePt t="63295" x="6932613" y="4492625"/>
          <p14:tracePt t="63312" x="6932613" y="4421188"/>
          <p14:tracePt t="63314" x="6932613" y="4384675"/>
          <p14:tracePt t="63329" x="6932613" y="4365625"/>
          <p14:tracePt t="63345" x="6932613" y="4275138"/>
          <p14:tracePt t="63362" x="6932613" y="4238625"/>
          <p14:tracePt t="63379" x="6932613" y="4202113"/>
          <p14:tracePt t="63441" x="6932613" y="4184650"/>
          <p14:tracePt t="63521" x="6951663" y="4184650"/>
          <p14:tracePt t="63536" x="6988175" y="4184650"/>
          <p14:tracePt t="63544" x="7024688" y="4184650"/>
          <p14:tracePt t="63552" x="7078663" y="4184650"/>
          <p14:tracePt t="63562" x="7115175" y="4184650"/>
          <p14:tracePt t="63580" x="7169150" y="4184650"/>
          <p14:tracePt t="63597" x="7224713" y="4184650"/>
          <p14:tracePt t="63613" x="7242175" y="4184650"/>
          <p14:tracePt t="63630" x="7278688" y="4184650"/>
          <p14:tracePt t="63647" x="7315200" y="4184650"/>
          <p14:tracePt t="63663" x="7332663" y="4184650"/>
          <p14:tracePt t="63717" x="7351713" y="4184650"/>
          <p14:tracePt t="63749" x="7351713" y="4165600"/>
          <p14:tracePt t="63757" x="7369175" y="4165600"/>
          <p14:tracePt t="63773" x="7388225" y="4129088"/>
          <p14:tracePt t="63780" x="7405688" y="4129088"/>
          <p14:tracePt t="63796" x="7442200" y="4111625"/>
          <p14:tracePt t="63797" x="7442200" y="4092575"/>
          <p14:tracePt t="63813" x="7461250" y="4092575"/>
          <p14:tracePt t="63829" x="7461250" y="4075113"/>
          <p14:tracePt t="63846" x="7478713" y="4075113"/>
          <p14:tracePt t="63862" x="7478713" y="4056063"/>
          <p14:tracePt t="63885" x="7478713" y="4038600"/>
          <p14:tracePt t="63895" x="7478713" y="4019550"/>
          <p14:tracePt t="63912" x="7478713" y="4002088"/>
          <p14:tracePt t="63929" x="7478713" y="3983038"/>
          <p14:tracePt t="63946" x="7461250" y="3983038"/>
          <p14:tracePt t="63972" x="7442200" y="3983038"/>
          <p14:tracePt t="64037" x="7405688" y="3983038"/>
          <p14:tracePt t="64052" x="7388225" y="3983038"/>
          <p14:tracePt t="64060" x="7369175" y="3983038"/>
          <p14:tracePt t="64068" x="7351713" y="4002088"/>
          <p14:tracePt t="64079" x="7315200" y="4038600"/>
          <p14:tracePt t="64096" x="7242175" y="4092575"/>
          <p14:tracePt t="64112" x="7151688" y="4184650"/>
          <p14:tracePt t="64128" x="7115175" y="4256088"/>
          <p14:tracePt t="64146" x="7096125" y="4311650"/>
          <p14:tracePt t="64162" x="7096125" y="4365625"/>
          <p14:tracePt t="64178" x="7096125" y="4421188"/>
          <p14:tracePt t="64195" x="7115175" y="4456113"/>
          <p14:tracePt t="64212" x="7132638" y="4475163"/>
          <p14:tracePt t="64229" x="7151688" y="4475163"/>
          <p14:tracePt t="64245" x="7169150" y="4492625"/>
          <p14:tracePt t="64262" x="7188200" y="4492625"/>
          <p14:tracePt t="64279" x="7224713" y="4529138"/>
          <p14:tracePt t="64296" x="7278688" y="4529138"/>
          <p14:tracePt t="64312" x="7332663" y="4529138"/>
          <p14:tracePt t="64329" x="7405688" y="4529138"/>
          <p14:tracePt t="64345" x="7515225" y="4529138"/>
          <p14:tracePt t="64362" x="7551738" y="4529138"/>
          <p14:tracePt t="64379" x="7605713" y="4529138"/>
          <p14:tracePt t="64395" x="7624763" y="4529138"/>
          <p14:tracePt t="64412" x="7642225" y="4529138"/>
          <p14:tracePt t="64428" x="7678738" y="4511675"/>
          <p14:tracePt t="64445" x="7715250" y="4492625"/>
          <p14:tracePt t="64462" x="7751763" y="4475163"/>
          <p14:tracePt t="64480" x="7770813" y="4456113"/>
          <p14:tracePt t="64533" x="7770813" y="4438650"/>
          <p14:tracePt t="64549" x="7788275" y="4438650"/>
          <p14:tracePt t="64557" x="7788275" y="4421188"/>
          <p14:tracePt t="64582" x="7788275" y="4384675"/>
          <p14:tracePt t="64589" x="7805738" y="4384675"/>
          <p14:tracePt t="64597" x="7805738" y="4365625"/>
          <p14:tracePt t="64615" x="7805738" y="4329113"/>
          <p14:tracePt t="64629" x="7805738" y="4311650"/>
          <p14:tracePt t="64645" x="7805738" y="4275138"/>
          <p14:tracePt t="64662" x="7805738" y="4256088"/>
          <p14:tracePt t="64679" x="7805738" y="4219575"/>
          <p14:tracePt t="64696" x="7805738" y="4202113"/>
          <p14:tracePt t="64698" x="7788275" y="4202113"/>
          <p14:tracePt t="64713" x="7788275" y="4184650"/>
          <p14:tracePt t="64729" x="7770813" y="4165600"/>
          <p14:tracePt t="64745" x="7751763" y="4129088"/>
          <p14:tracePt t="64769" x="7734300" y="4129088"/>
          <p14:tracePt t="64779" x="7715250" y="4111625"/>
          <p14:tracePt t="64796" x="7697788" y="4111625"/>
          <p14:tracePt t="64812" x="7678738" y="4092575"/>
          <p14:tracePt t="64828" x="7661275" y="4092575"/>
          <p14:tracePt t="64845" x="7642225" y="4075113"/>
          <p14:tracePt t="64862" x="7624763" y="4075113"/>
          <p14:tracePt t="64879" x="7605713" y="4075113"/>
          <p14:tracePt t="64896" x="7551738" y="4075113"/>
          <p14:tracePt t="64913" x="7534275" y="4075113"/>
          <p14:tracePt t="64916" x="7515225" y="4075113"/>
          <p14:tracePt t="64933" x="7461250" y="4075113"/>
          <p14:tracePt t="64947" x="7424738" y="4075113"/>
          <p14:tracePt t="64962" x="7405688" y="4075113"/>
          <p14:tracePt t="64979" x="7369175" y="4075113"/>
          <p14:tracePt t="64996" x="7332663" y="4092575"/>
          <p14:tracePt t="65013" x="7297738" y="4129088"/>
          <p14:tracePt t="65029" x="7242175" y="4165600"/>
          <p14:tracePt t="65045" x="7205663" y="4202113"/>
          <p14:tracePt t="65062" x="7151688" y="4219575"/>
          <p14:tracePt t="65079" x="7096125" y="4256088"/>
          <p14:tracePt t="65080" x="7061200" y="4275138"/>
          <p14:tracePt t="65096" x="7042150" y="4292600"/>
          <p14:tracePt t="65113" x="7005638" y="4311650"/>
          <p14:tracePt t="65129" x="7005638" y="4348163"/>
          <p14:tracePt t="65145" x="7005638" y="4384675"/>
          <p14:tracePt t="65163" x="7005638" y="4438650"/>
          <p14:tracePt t="65179" x="7024688" y="4475163"/>
          <p14:tracePt t="65196" x="7078663" y="4529138"/>
          <p14:tracePt t="65213" x="7096125" y="4565650"/>
          <p14:tracePt t="65229" x="7115175" y="4584700"/>
          <p14:tracePt t="65245" x="7132638" y="4584700"/>
          <p14:tracePt t="65277" x="7132638" y="4602163"/>
          <p14:tracePt t="65812" x="7115175" y="4602163"/>
          <p14:tracePt t="65820" x="7096125" y="4602163"/>
          <p14:tracePt t="65830" x="7078663" y="4602163"/>
          <p14:tracePt t="65846" x="7061200" y="4602163"/>
          <p14:tracePt t="65869" x="7042150" y="4602163"/>
          <p14:tracePt t="65884" x="7024688" y="4602163"/>
          <p14:tracePt t="65901" x="7005638" y="4602163"/>
          <p14:tracePt t="65933" x="6988175" y="4584700"/>
          <p14:tracePt t="65949" x="6969125" y="4584700"/>
          <p14:tracePt t="65956" x="6969125" y="4565650"/>
          <p14:tracePt t="65964" x="6969125" y="4548188"/>
          <p14:tracePt t="65979" x="6951663" y="4548188"/>
          <p14:tracePt t="65980" x="6932613" y="4529138"/>
          <p14:tracePt t="65996" x="6932613" y="4511675"/>
          <p14:tracePt t="66012" x="6915150" y="4475163"/>
          <p14:tracePt t="66029" x="6915150" y="4438650"/>
          <p14:tracePt t="66046" x="6915150" y="4365625"/>
          <p14:tracePt t="66062" x="6915150" y="4311650"/>
          <p14:tracePt t="66079" x="6915150" y="4256088"/>
          <p14:tracePt t="66095" x="6915150" y="4219575"/>
          <p14:tracePt t="66112" x="6915150" y="4184650"/>
          <p14:tracePt t="66136" x="6915150" y="4165600"/>
          <p14:tracePt t="66145" x="6915150" y="4129088"/>
          <p14:tracePt t="66162" x="6915150" y="4111625"/>
          <p14:tracePt t="66180" x="6915150" y="4092575"/>
          <p14:tracePt t="66461" x="6915150" y="4111625"/>
          <p14:tracePt t="66477" x="6932613" y="4111625"/>
          <p14:tracePt t="66485" x="6932613" y="4129088"/>
          <p14:tracePt t="66495" x="6932613" y="4148138"/>
          <p14:tracePt t="66544" x="6932613" y="4165600"/>
          <p14:tracePt t="66549" x="6932613" y="4184650"/>
          <p14:tracePt t="66562" x="6932613" y="4202113"/>
          <p14:tracePt t="66580" x="6932613" y="4238625"/>
          <p14:tracePt t="66581" x="6915150" y="4275138"/>
          <p14:tracePt t="66597" x="6896100" y="4329113"/>
          <p14:tracePt t="66613" x="6859588" y="4384675"/>
          <p14:tracePt t="66630" x="6859588" y="4402138"/>
          <p14:tracePt t="66632" x="6842125" y="4438650"/>
          <p14:tracePt t="66938" x="6842125" y="4511675"/>
          <p14:tracePt t="66952" x="6824663" y="4548188"/>
          <p14:tracePt t="66960" x="6824663" y="4565650"/>
          <p14:tracePt t="66968" x="6824663" y="4584700"/>
          <p14:tracePt t="66984" x="6824663" y="4602163"/>
          <p14:tracePt t="67000" x="6805613" y="4621213"/>
          <p14:tracePt t="67130" x="6788150" y="4621213"/>
          <p14:tracePt t="67192" x="6788150" y="4638675"/>
          <p14:tracePt t="67200" x="6769100" y="4638675"/>
          <p14:tracePt t="67208" x="6751638" y="4638675"/>
          <p14:tracePt t="67289" x="6732588" y="4638675"/>
          <p14:tracePt t="67313" x="6715125" y="4638675"/>
          <p14:tracePt t="67330" x="6696075" y="4638675"/>
          <p14:tracePt t="67336" x="6678613" y="4638675"/>
          <p14:tracePt t="67352" x="6659563" y="4638675"/>
          <p14:tracePt t="67369" x="6659563" y="4621213"/>
          <p14:tracePt t="67385" x="6642100" y="4621213"/>
          <p14:tracePt t="67401" x="6642100" y="4602163"/>
          <p14:tracePt t="67416" x="6623050" y="4602163"/>
          <p14:tracePt t="67432" x="6605588" y="4584700"/>
          <p14:tracePt t="67457" x="6586538" y="4565650"/>
          <p14:tracePt t="67465" x="6586538" y="4548188"/>
          <p14:tracePt t="67481" x="6569075" y="4529138"/>
          <p14:tracePt t="67496" x="6569075" y="4511675"/>
          <p14:tracePt t="67514" x="6569075" y="4492625"/>
          <p14:tracePt t="67529" x="6569075" y="4475163"/>
          <p14:tracePt t="67546" x="6569075" y="4456113"/>
          <p14:tracePt t="67562" x="6569075" y="4438650"/>
          <p14:tracePt t="67578" x="6569075" y="4421188"/>
          <p14:tracePt t="67595" x="6569075" y="4384675"/>
          <p14:tracePt t="67613" x="6605588" y="4365625"/>
          <p14:tracePt t="67632" x="6642100" y="4311650"/>
          <p14:tracePt t="67646" x="6678613" y="4275138"/>
          <p14:tracePt t="67663" x="6696075" y="4256088"/>
          <p14:tracePt t="67708" x="6715125" y="4256088"/>
          <p14:tracePt t="67725" x="6732588" y="4256088"/>
          <p14:tracePt t="67733" x="6751638" y="4256088"/>
          <p14:tracePt t="67746" x="6788150" y="4275138"/>
          <p14:tracePt t="67763" x="6842125" y="4329113"/>
          <p14:tracePt t="67765" x="6859588" y="4402138"/>
          <p14:tracePt t="67780" x="6896100" y="4511675"/>
          <p14:tracePt t="67796" x="6896100" y="4565650"/>
          <p14:tracePt t="67812" x="6896100" y="4621213"/>
          <p14:tracePt t="67829" x="6915150" y="4675188"/>
          <p14:tracePt t="67830" x="6915150" y="4692650"/>
          <p14:tracePt t="67846" x="6915150" y="4729163"/>
          <p14:tracePt t="67862" x="6915150" y="4748213"/>
          <p14:tracePt t="67878" x="6915150" y="4765675"/>
          <p14:tracePt t="67895" x="6932613" y="4765675"/>
          <p14:tracePt t="67912" x="6932613" y="4784725"/>
          <p14:tracePt t="67932" x="6932613" y="4802188"/>
          <p14:tracePt t="67948" x="6951663" y="4802188"/>
          <p14:tracePt t="67965" x="6951663" y="4821238"/>
          <p14:tracePt t="67981" x="6951663" y="4838700"/>
          <p14:tracePt t="67999" x="6951663" y="4857750"/>
          <p14:tracePt t="68013" x="6951663" y="4892675"/>
          <p14:tracePt t="68014" x="6951663" y="4911725"/>
          <p14:tracePt t="68028" x="6951663" y="4929188"/>
          <p14:tracePt t="68045" x="6951663" y="4984750"/>
          <p14:tracePt t="68077" x="6932613" y="4984750"/>
          <p14:tracePt t="68184" x="6915150" y="4984750"/>
          <p14:tracePt t="68273" x="6932613" y="4984750"/>
          <p14:tracePt t="68281" x="6951663" y="4965700"/>
          <p14:tracePt t="68377" x="6969125" y="4965700"/>
          <p14:tracePt t="68425" x="6988175" y="4965700"/>
          <p14:tracePt t="68441" x="7005638" y="4965700"/>
          <p14:tracePt t="68448" x="7005638" y="4948238"/>
          <p14:tracePt t="68637" x="6988175" y="4948238"/>
          <p14:tracePt t="68644" x="6969125" y="4948238"/>
          <p14:tracePt t="68652" x="6951663" y="4948238"/>
          <p14:tracePt t="68662" x="6932613" y="4948238"/>
          <p14:tracePt t="68679" x="6878638" y="4948238"/>
          <p14:tracePt t="68695" x="6824663" y="4948238"/>
          <p14:tracePt t="68712" x="6788150" y="4948238"/>
          <p14:tracePt t="68730" x="6769100" y="4948238"/>
          <p14:tracePt t="68746" x="6751638" y="4948238"/>
          <p14:tracePt t="68762" x="6732588" y="4948238"/>
          <p14:tracePt t="68780" x="6696075" y="4948238"/>
          <p14:tracePt t="68796" x="6659563" y="4948238"/>
          <p14:tracePt t="68812" x="6623050" y="4948238"/>
          <p14:tracePt t="68829" x="6551613" y="4948238"/>
          <p14:tracePt t="68846" x="6496050" y="4948238"/>
          <p14:tracePt t="68862" x="6442075" y="4948238"/>
          <p14:tracePt t="68880" x="6423025" y="4948238"/>
          <p14:tracePt t="68977" x="6442075" y="4948238"/>
          <p14:tracePt t="68985" x="6459538" y="4929188"/>
          <p14:tracePt t="68995" x="6478588" y="4929188"/>
          <p14:tracePt t="69012" x="6532563" y="4911725"/>
          <p14:tracePt t="69029" x="6605588" y="4911725"/>
          <p14:tracePt t="69046" x="6678613" y="4911725"/>
          <p14:tracePt t="69062" x="6732588" y="4911725"/>
          <p14:tracePt t="69078" x="6805613" y="4911725"/>
          <p14:tracePt t="69095" x="6859588" y="4892675"/>
          <p14:tracePt t="69113" x="6878638" y="4892675"/>
          <p14:tracePt t="69129" x="6915150" y="4892675"/>
          <p14:tracePt t="69145" x="6932613" y="4892675"/>
          <p14:tracePt t="69176" x="6951663" y="4892675"/>
          <p14:tracePt t="69201" x="6969125" y="4892675"/>
          <p14:tracePt t="69208" x="6988175" y="4892675"/>
          <p14:tracePt t="69416" x="6969125" y="4892675"/>
          <p14:tracePt t="69425" x="6951663" y="4892675"/>
          <p14:tracePt t="69432" x="6915150" y="4892675"/>
          <p14:tracePt t="69445" x="6878638" y="4892675"/>
          <p14:tracePt t="69463" x="6788150" y="4892675"/>
          <p14:tracePt t="69479" x="6678613" y="4892675"/>
          <p14:tracePt t="69496" x="6605588" y="4892675"/>
          <p14:tracePt t="69512" x="6551613" y="4892675"/>
          <p14:tracePt t="69529" x="6496050" y="4892675"/>
          <p14:tracePt t="69546" x="6405563" y="4892675"/>
          <p14:tracePt t="69562" x="6332538" y="4892675"/>
          <p14:tracePt t="69579" x="6223000" y="4892675"/>
          <p14:tracePt t="69596" x="6059488" y="4875213"/>
          <p14:tracePt t="69612" x="6005513" y="4875213"/>
          <p14:tracePt t="69629" x="5895975" y="4875213"/>
          <p14:tracePt t="69646" x="5786438" y="4875213"/>
          <p14:tracePt t="69662" x="5695950" y="4875213"/>
          <p14:tracePt t="69679" x="5640388" y="4875213"/>
          <p14:tracePt t="69696" x="5568950" y="4875213"/>
          <p14:tracePt t="69698" x="5513388" y="4875213"/>
          <p14:tracePt t="69713" x="5459413" y="4875213"/>
          <p14:tracePt t="69714" x="5386388" y="4875213"/>
          <p14:tracePt t="69728" x="5332413" y="4875213"/>
          <p14:tracePt t="69745" x="5167313" y="4857750"/>
          <p14:tracePt t="69762" x="5076825" y="4857750"/>
          <p14:tracePt t="69778" x="4986338" y="4857750"/>
          <p14:tracePt t="69795" x="4876800" y="4857750"/>
          <p14:tracePt t="69812" x="4749800" y="4857750"/>
          <p14:tracePt t="69828" x="4640263" y="4857750"/>
          <p14:tracePt t="69845" x="4549775" y="4838700"/>
          <p14:tracePt t="69862" x="4440238" y="4838700"/>
          <p14:tracePt t="69879" x="4349750" y="4838700"/>
          <p14:tracePt t="69895" x="4294188" y="4838700"/>
          <p14:tracePt t="69897" x="4257675" y="4838700"/>
          <p14:tracePt t="70285" x="4330700" y="4838700"/>
          <p14:tracePt t="70293" x="4367213" y="4838700"/>
          <p14:tracePt t="70300" x="4457700" y="4838700"/>
          <p14:tracePt t="70313" x="4549775" y="4838700"/>
          <p14:tracePt t="70329" x="4822825" y="4838700"/>
          <p14:tracePt t="70346" x="5186363" y="4838700"/>
          <p14:tracePt t="70362" x="5640388" y="4838700"/>
          <p14:tracePt t="70379" x="6096000" y="4838700"/>
          <p14:tracePt t="70395" x="6478588" y="4838700"/>
          <p14:tracePt t="70413" x="6696075" y="4838700"/>
          <p14:tracePt t="70430" x="6878638" y="4838700"/>
          <p14:tracePt t="70446" x="6915150" y="4838700"/>
          <p14:tracePt t="70462" x="6988175" y="4838700"/>
          <p14:tracePt t="70479" x="7024688" y="4838700"/>
          <p14:tracePt t="70495" x="7061200" y="4838700"/>
          <p14:tracePt t="70512" x="7078663" y="4838700"/>
          <p14:tracePt t="70529" x="7096125" y="4838700"/>
          <p14:tracePt t="70546" x="7115175" y="4838700"/>
          <p14:tracePt t="70562" x="7132638" y="4838700"/>
          <p14:tracePt t="70579" x="7169150" y="4838700"/>
          <p14:tracePt t="70597" x="7205663" y="4838700"/>
          <p14:tracePt t="70769" x="7188200" y="4857750"/>
          <p14:tracePt t="70776" x="7169150" y="4857750"/>
          <p14:tracePt t="70792" x="7169150" y="4875213"/>
          <p14:tracePt t="70800" x="7151688" y="4875213"/>
          <p14:tracePt t="70861" x="7132638" y="4875213"/>
          <p14:tracePt t="70869" x="7115175" y="4875213"/>
          <p14:tracePt t="70879" x="7096125" y="4875213"/>
          <p14:tracePt t="70895" x="7061200" y="4875213"/>
          <p14:tracePt t="70912" x="6988175" y="4875213"/>
          <p14:tracePt t="70929" x="6805613" y="4875213"/>
          <p14:tracePt t="70945" x="6605588" y="4892675"/>
          <p14:tracePt t="70962" x="6442075" y="4892675"/>
          <p14:tracePt t="70979" x="6332538" y="4892675"/>
          <p14:tracePt t="70995" x="6242050" y="4892675"/>
          <p14:tracePt t="71013" x="6113463" y="4892675"/>
          <p14:tracePt t="71028" x="5949950" y="4892675"/>
          <p14:tracePt t="71046" x="5749925" y="4892675"/>
          <p14:tracePt t="71062" x="5532438" y="4892675"/>
          <p14:tracePt t="71079" x="5332413" y="4892675"/>
          <p14:tracePt t="71095" x="5186363" y="4892675"/>
          <p14:tracePt t="71113" x="5059363" y="4892675"/>
          <p14:tracePt t="71115" x="5022850" y="4892675"/>
          <p14:tracePt t="71129" x="5003800" y="4892675"/>
          <p14:tracePt t="71146" x="4967288" y="4892675"/>
          <p14:tracePt t="71168" x="4949825" y="4892675"/>
          <p14:tracePt t="71189" x="4930775" y="4892675"/>
          <p14:tracePt t="71205" x="4913313" y="4892675"/>
          <p14:tracePt t="71214" x="4894263" y="4892675"/>
          <p14:tracePt t="71229" x="4876800" y="4892675"/>
          <p14:tracePt t="71245" x="4840288" y="4892675"/>
          <p14:tracePt t="71263" x="4786313" y="4892675"/>
          <p14:tracePt t="71279" x="4749800" y="4892675"/>
          <p14:tracePt t="71296" x="4676775" y="4911725"/>
          <p14:tracePt t="71312" x="4640263" y="4911725"/>
          <p14:tracePt t="71330" x="4622800" y="4929188"/>
          <p14:tracePt t="71430" x="4657725" y="4929188"/>
          <p14:tracePt t="71437" x="4713288" y="4929188"/>
          <p14:tracePt t="71446" x="4767263" y="4929188"/>
          <p14:tracePt t="71463" x="4986338" y="4911725"/>
          <p14:tracePt t="71479" x="5313363" y="4911725"/>
          <p14:tracePt t="71496" x="5713413" y="4911725"/>
          <p14:tracePt t="71512" x="5895975" y="4911725"/>
          <p14:tracePt t="71529" x="6278563" y="4892675"/>
          <p14:tracePt t="71545" x="6605588" y="4875213"/>
          <p14:tracePt t="71562" x="6696075" y="4857750"/>
          <p14:tracePt t="71579" x="6732588" y="4857750"/>
          <p14:tracePt t="71645" x="6715125" y="4857750"/>
          <p14:tracePt t="71664" x="6659563" y="4857750"/>
          <p14:tracePt t="71673" x="6586538" y="4857750"/>
          <p14:tracePt t="71681" x="6515100" y="4857750"/>
          <p14:tracePt t="71696" x="6459538" y="4857750"/>
          <p14:tracePt t="71712" x="6405563" y="4857750"/>
          <p14:tracePt t="71745" x="6442075" y="4857750"/>
          <p14:tracePt t="71753" x="6496050" y="4857750"/>
          <p14:tracePt t="71764" x="6605588" y="4857750"/>
          <p14:tracePt t="71780" x="6878638" y="4857750"/>
          <p14:tracePt t="71796" x="7096125" y="4857750"/>
          <p14:tracePt t="71811" x="7151688" y="4857750"/>
          <p14:tracePt t="71847" x="7096125" y="4857750"/>
          <p14:tracePt t="71852" x="7024688" y="4857750"/>
          <p14:tracePt t="71862" x="6896100" y="4875213"/>
          <p14:tracePt t="71879" x="6623050" y="4892675"/>
          <p14:tracePt t="71895" x="6459538" y="4911725"/>
          <p14:tracePt t="71911" x="6369050" y="4911725"/>
          <p14:tracePt t="71980" x="6386513" y="4911725"/>
          <p14:tracePt t="71988" x="6423025" y="4911725"/>
          <p14:tracePt t="71996" x="6459538" y="4911725"/>
          <p14:tracePt t="72012" x="6496050" y="4911725"/>
          <p14:tracePt t="72028" x="6551613" y="4892675"/>
          <p14:tracePt t="72109" x="6532563" y="4892675"/>
          <p14:tracePt t="72116" x="6515100" y="4892675"/>
          <p14:tracePt t="72135" x="6496050" y="4892675"/>
          <p14:tracePt t="72205" x="6515100" y="4892675"/>
          <p14:tracePt t="72213" x="6551613" y="4892675"/>
          <p14:tracePt t="72220" x="6569075" y="4892675"/>
          <p14:tracePt t="72229" x="6605588" y="4892675"/>
          <p14:tracePt t="72253" x="6623050" y="4892675"/>
          <p14:tracePt t="72309" x="6642100" y="4892675"/>
          <p14:tracePt t="72320" x="6659563" y="4892675"/>
          <p14:tracePt t="72330" x="6678613" y="4892675"/>
          <p14:tracePt t="72346" x="6732588" y="4892675"/>
          <p14:tracePt t="72362" x="6788150" y="4892675"/>
          <p14:tracePt t="72379" x="6859588" y="4892675"/>
          <p14:tracePt t="72395" x="6915150" y="4892675"/>
          <p14:tracePt t="72412" x="6969125" y="4892675"/>
          <p14:tracePt t="72564" x="6988175" y="4875213"/>
          <p14:tracePt t="72573" x="7005638" y="4875213"/>
          <p14:tracePt t="72580" x="7024688" y="4857750"/>
          <p14:tracePt t="72596" x="7042150" y="4821238"/>
          <p14:tracePt t="72611" x="7078663" y="4784725"/>
          <p14:tracePt t="72629" x="7115175" y="4748213"/>
          <p14:tracePt t="72645" x="7115175" y="4692650"/>
          <p14:tracePt t="72662" x="7115175" y="4656138"/>
          <p14:tracePt t="72679" x="7115175" y="4638675"/>
          <p14:tracePt t="72697" x="7078663" y="4602163"/>
          <p14:tracePt t="72713" x="7061200" y="4602163"/>
          <p14:tracePt t="72729" x="7042150" y="4602163"/>
          <p14:tracePt t="72745" x="6988175" y="4602163"/>
          <p14:tracePt t="72763" x="6932613" y="4602163"/>
          <p14:tracePt t="72778" x="6878638" y="4602163"/>
          <p14:tracePt t="72795" x="6824663" y="4602163"/>
          <p14:tracePt t="72812" x="6769100" y="4638675"/>
          <p14:tracePt t="72828" x="6732588" y="4675188"/>
          <p14:tracePt t="72845" x="6732588" y="4711700"/>
          <p14:tracePt t="72862" x="6715125" y="4729163"/>
          <p14:tracePt t="72878" x="6715125" y="4765675"/>
          <p14:tracePt t="72895" x="6715125" y="4784725"/>
          <p14:tracePt t="72911" x="6751638" y="4784725"/>
          <p14:tracePt t="72928" x="6769100" y="4784725"/>
          <p14:tracePt t="72945" x="6824663" y="4784725"/>
          <p14:tracePt t="72963" x="6859588" y="4784725"/>
          <p14:tracePt t="72980" x="6915150" y="4765675"/>
          <p14:tracePt t="72996" x="6932613" y="4729163"/>
          <p14:tracePt t="73012" x="6932613" y="4711700"/>
          <p14:tracePt t="73049" x="6932613" y="4692650"/>
          <p14:tracePt t="73057" x="6915150" y="4692650"/>
          <p14:tracePt t="73073" x="6896100" y="4692650"/>
          <p14:tracePt t="73080" x="6859588" y="4692650"/>
          <p14:tracePt t="73096" x="6842125" y="4692650"/>
          <p14:tracePt t="73097" x="6805613" y="4711700"/>
          <p14:tracePt t="73112" x="6788150" y="4711700"/>
          <p14:tracePt t="73113" x="6751638" y="4748213"/>
          <p14:tracePt t="73129" x="6751638" y="4765675"/>
          <p14:tracePt t="73145" x="6732588" y="4765675"/>
          <p14:tracePt t="73162" x="6732588" y="4802188"/>
          <p14:tracePt t="73180" x="6751638" y="4821238"/>
          <p14:tracePt t="73196" x="6824663" y="4838700"/>
          <p14:tracePt t="73214" x="6878638" y="4838700"/>
          <p14:tracePt t="73230" x="6915150" y="4857750"/>
          <p14:tracePt t="73344" x="6915150" y="4875213"/>
          <p14:tracePt t="73352" x="6915150" y="4892675"/>
          <p14:tracePt t="73368" x="6915150" y="4911725"/>
          <p14:tracePt t="73705" x="6932613" y="4929188"/>
          <p14:tracePt t="73721" x="6988175" y="4948238"/>
          <p14:tracePt t="73730" x="7024688" y="4948238"/>
          <p14:tracePt t="73736" x="7078663" y="4948238"/>
          <p14:tracePt t="73746" x="7115175" y="4948238"/>
          <p14:tracePt t="73765" x="7169150" y="4948238"/>
          <p14:tracePt t="73779" x="7188200" y="4948238"/>
          <p14:tracePt t="73796" x="7205663" y="4948238"/>
          <p14:tracePt t="73813" x="7224713" y="4948238"/>
          <p14:tracePt t="73829" x="7242175" y="4948238"/>
          <p14:tracePt t="73845" x="7278688" y="4948238"/>
          <p14:tracePt t="73861" x="7369175" y="4911725"/>
          <p14:tracePt t="73878" x="7442200" y="4911725"/>
          <p14:tracePt t="73896" x="7497763" y="4911725"/>
          <p14:tracePt t="73912" x="7551738" y="4892675"/>
          <p14:tracePt t="73930" x="7569200" y="4892675"/>
          <p14:tracePt t="73993" x="7588250" y="4892675"/>
          <p14:tracePt t="74025" x="7605713" y="4892675"/>
          <p14:tracePt t="74032" x="7624763" y="4892675"/>
          <p14:tracePt t="74040" x="7642225" y="4892675"/>
          <p14:tracePt t="74048" x="7661275" y="4892675"/>
          <p14:tracePt t="74062" x="7697788" y="4875213"/>
          <p14:tracePt t="74078" x="7751763" y="4875213"/>
          <p14:tracePt t="74095" x="7770813" y="4857750"/>
          <p14:tracePt t="74112" x="7788275" y="4838700"/>
          <p14:tracePt t="74136" x="7805738" y="4838700"/>
          <p14:tracePt t="74152" x="7805738" y="4821238"/>
          <p14:tracePt t="74216" x="7824788" y="4821238"/>
          <p14:tracePt t="74268" x="7824788" y="4838700"/>
          <p14:tracePt t="74286" x="7824788" y="4857750"/>
          <p14:tracePt t="74300" x="7824788" y="4875213"/>
          <p14:tracePt t="74317" x="7805738" y="4875213"/>
          <p14:tracePt t="74333" x="7805738" y="4892675"/>
          <p14:tracePt t="74349" x="7788275" y="4911725"/>
          <p14:tracePt t="74357" x="7788275" y="4929188"/>
          <p14:tracePt t="74373" x="7788275" y="4948238"/>
          <p14:tracePt t="74381" x="7788275" y="4965700"/>
          <p14:tracePt t="74405" x="7788275" y="4984750"/>
          <p14:tracePt t="74414" x="7770813" y="4984750"/>
          <p14:tracePt t="74814" x="7734300" y="4984750"/>
          <p14:tracePt t="74833" x="7715250" y="4984750"/>
          <p14:tracePt t="74853" x="7697788" y="4984750"/>
          <p14:tracePt t="74869" x="7678738" y="4984750"/>
          <p14:tracePt t="74890" x="7661275" y="4984750"/>
          <p14:tracePt t="75498" x="7678738" y="4984750"/>
          <p14:tracePt t="75515" x="7697788" y="4984750"/>
          <p14:tracePt t="75521" x="7734300" y="4965700"/>
          <p14:tracePt t="75530" x="7751763" y="4965700"/>
          <p14:tracePt t="75545" x="7788275" y="4965700"/>
          <p14:tracePt t="75562" x="7842250" y="4948238"/>
          <p14:tracePt t="75580" x="7878763" y="4948238"/>
          <p14:tracePt t="75764" x="7861300" y="4948238"/>
          <p14:tracePt t="75773" x="7842250" y="4948238"/>
          <p14:tracePt t="75781" x="7824788" y="4948238"/>
          <p14:tracePt t="75797" x="7770813" y="4948238"/>
          <p14:tracePt t="75814" x="7697788" y="4948238"/>
          <p14:tracePt t="75831" x="7678738" y="4948238"/>
          <p14:tracePt t="75833" x="7661275" y="4948238"/>
          <p14:tracePt t="75847" x="7642225" y="4948238"/>
          <p14:tracePt t="75849" x="7624763" y="4948238"/>
          <p14:tracePt t="75863" x="7588250" y="4948238"/>
          <p14:tracePt t="75880" x="7569200" y="4948238"/>
          <p14:tracePt t="75934" x="7551738" y="4948238"/>
          <p14:tracePt t="76045" x="7569200" y="4948238"/>
          <p14:tracePt t="76061" x="7588250" y="4948238"/>
          <p14:tracePt t="76069" x="7624763" y="4948238"/>
          <p14:tracePt t="76079" x="7642225" y="4948238"/>
          <p14:tracePt t="76096" x="7697788" y="4948238"/>
          <p14:tracePt t="76112" x="7715250" y="4948238"/>
          <p14:tracePt t="76129" x="7751763" y="4929188"/>
          <p14:tracePt t="76130" x="7788275" y="4929188"/>
          <p14:tracePt t="76245" x="7770813" y="4929188"/>
          <p14:tracePt t="76253" x="7751763" y="4929188"/>
          <p14:tracePt t="76262" x="7734300" y="4929188"/>
          <p14:tracePt t="76278" x="7678738" y="4929188"/>
          <p14:tracePt t="76295" x="7642225" y="4929188"/>
          <p14:tracePt t="76312" x="7624763" y="4929188"/>
          <p14:tracePt t="76625" x="7642225" y="4929188"/>
          <p14:tracePt t="77109" x="7642225" y="4911725"/>
          <p14:tracePt t="77116" x="7642225" y="4857750"/>
          <p14:tracePt t="77125" x="7642225" y="4838700"/>
          <p14:tracePt t="77145" x="7642225" y="4784725"/>
          <p14:tracePt t="77162" x="7661275" y="4711700"/>
          <p14:tracePt t="77178" x="7678738" y="4621213"/>
          <p14:tracePt t="77180" x="7678738" y="4565650"/>
          <p14:tracePt t="77197" x="7697788" y="4438650"/>
          <p14:tracePt t="77213" x="7697788" y="4365625"/>
          <p14:tracePt t="77214" x="7697788" y="4311650"/>
          <p14:tracePt t="77229" x="7697788" y="4238625"/>
          <p14:tracePt t="77231" x="7697788" y="4148138"/>
          <p14:tracePt t="77245" x="7697788" y="4075113"/>
          <p14:tracePt t="77262" x="7697788" y="3965575"/>
          <p14:tracePt t="77278" x="7678738" y="3911600"/>
          <p14:tracePt t="77295" x="7661275" y="3892550"/>
          <p14:tracePt t="77421" x="7661275" y="3911600"/>
          <p14:tracePt t="77430" x="7661275" y="3929063"/>
          <p14:tracePt t="77436" x="7661275" y="3948113"/>
          <p14:tracePt t="77447" x="7661275" y="3965575"/>
          <p14:tracePt t="77462" x="7661275" y="4019550"/>
          <p14:tracePt t="77478" x="7678738" y="4092575"/>
          <p14:tracePt t="77496" x="7697788" y="4129088"/>
          <p14:tracePt t="77517" x="7697788" y="4238625"/>
          <p14:tracePt t="77529" x="7715250" y="4275138"/>
          <p14:tracePt t="77545" x="7734300" y="4348163"/>
          <p14:tracePt t="77562" x="7734300" y="4421188"/>
          <p14:tracePt t="77579" x="7734300" y="4456113"/>
          <p14:tracePt t="77595" x="7734300" y="4475163"/>
          <p14:tracePt t="77596" x="7734300" y="4492625"/>
          <p14:tracePt t="77613" x="7734300" y="4511675"/>
          <p14:tracePt t="77615" x="7734300" y="4529138"/>
          <p14:tracePt t="77630" x="7734300" y="4548188"/>
          <p14:tracePt t="77648" x="7734300" y="4565650"/>
          <p14:tracePt t="77661" x="7734300" y="4584700"/>
          <p14:tracePt t="77678" x="7734300" y="4602163"/>
          <p14:tracePt t="77696" x="7734300" y="4638675"/>
          <p14:tracePt t="77715" x="7734300" y="4656138"/>
          <p14:tracePt t="77730" x="7734300" y="4692650"/>
          <p14:tracePt t="77745" x="7734300" y="4711700"/>
          <p14:tracePt t="77762" x="7715250" y="4765675"/>
          <p14:tracePt t="77778" x="7715250" y="4802188"/>
          <p14:tracePt t="77795" x="7715250" y="4821238"/>
          <p14:tracePt t="77811" x="7715250" y="4838700"/>
          <p14:tracePt t="77832" x="7715250" y="4857750"/>
          <p14:tracePt t="77846" x="7715250" y="4875213"/>
          <p14:tracePt t="77862" x="7715250" y="4911725"/>
          <p14:tracePt t="77879" x="7715250" y="4948238"/>
          <p14:tracePt t="77880" x="7715250" y="4965700"/>
          <p14:tracePt t="77896" x="7715250" y="4984750"/>
          <p14:tracePt t="78333" x="7715250" y="5002213"/>
          <p14:tracePt t="78340" x="7715250" y="5021263"/>
          <p14:tracePt t="78369" x="7715250" y="5038725"/>
          <p14:tracePt t="78576" x="7734300" y="5038725"/>
          <p14:tracePt t="78592" x="7751763" y="5021263"/>
          <p14:tracePt t="78600" x="7751763" y="5002213"/>
          <p14:tracePt t="78612" x="7770813" y="5002213"/>
          <p14:tracePt t="78628" x="7788275" y="4984750"/>
          <p14:tracePt t="78646" x="7824788" y="4965700"/>
          <p14:tracePt t="78661" x="7842250" y="4965700"/>
          <p14:tracePt t="78678" x="7861300" y="4948238"/>
          <p14:tracePt t="78721" x="7878763" y="4948238"/>
          <p14:tracePt t="78729" x="7878763" y="4929188"/>
          <p14:tracePt t="78746" x="7897813" y="4929188"/>
          <p14:tracePt t="78752" x="7915275" y="4911725"/>
          <p14:tracePt t="78850" x="7915275" y="4892675"/>
          <p14:tracePt t="78873" x="7915275" y="4875213"/>
          <p14:tracePt t="78881" x="7915275" y="4857750"/>
          <p14:tracePt t="78898" x="7934325" y="4838700"/>
          <p14:tracePt t="78905" x="7934325" y="4821238"/>
          <p14:tracePt t="78913" x="7934325" y="4802188"/>
          <p14:tracePt t="78928" x="7934325" y="4784725"/>
          <p14:tracePt t="78945" x="7934325" y="4765675"/>
          <p14:tracePt t="78963" x="7934325" y="4729163"/>
          <p14:tracePt t="78979" x="7934325" y="4692650"/>
          <p14:tracePt t="78996" x="7934325" y="4675188"/>
          <p14:tracePt t="79013" x="7934325" y="4638675"/>
          <p14:tracePt t="79029" x="7934325" y="4621213"/>
          <p14:tracePt t="79046" x="7934325" y="4602163"/>
          <p14:tracePt t="79062" x="7934325" y="4584700"/>
          <p14:tracePt t="79079" x="7934325" y="4565650"/>
          <p14:tracePt t="79370" x="7934325" y="4584700"/>
          <p14:tracePt t="79378" x="7934325" y="4602163"/>
          <p14:tracePt t="79385" x="7934325" y="4621213"/>
          <p14:tracePt t="79396" x="7934325" y="4638675"/>
          <p14:tracePt t="79413" x="7934325" y="4675188"/>
          <p14:tracePt t="79430" x="7934325" y="4692650"/>
          <p14:tracePt t="79446" x="7934325" y="4748213"/>
          <p14:tracePt t="79463" x="7934325" y="4784725"/>
          <p14:tracePt t="79478" x="7934325" y="4821238"/>
          <p14:tracePt t="79802" x="7934325" y="4802188"/>
          <p14:tracePt t="79817" x="7934325" y="4765675"/>
          <p14:tracePt t="79824" x="7934325" y="4748213"/>
          <p14:tracePt t="79833" x="7934325" y="4729163"/>
          <p14:tracePt t="79846" x="7934325" y="4711700"/>
          <p14:tracePt t="79862" x="7934325" y="4675188"/>
          <p14:tracePt t="79878" x="7934325" y="4638675"/>
          <p14:tracePt t="79895" x="7915275" y="4602163"/>
          <p14:tracePt t="79911" x="7915275" y="4565650"/>
          <p14:tracePt t="79929" x="7897813" y="4492625"/>
          <p14:tracePt t="79930" x="7878763" y="4475163"/>
          <p14:tracePt t="79945" x="7878763" y="4456113"/>
          <p14:tracePt t="79962" x="7842250" y="4384675"/>
          <p14:tracePt t="79978" x="7824788" y="4365625"/>
          <p14:tracePt t="79995" x="7805738" y="4348163"/>
          <p14:tracePt t="80011" x="7788275" y="4348163"/>
          <p14:tracePt t="80029" x="7770813" y="4348163"/>
          <p14:tracePt t="80045" x="7751763" y="4348163"/>
          <p14:tracePt t="80062" x="7734300" y="4329113"/>
          <p14:tracePt t="80078" x="7697788" y="4329113"/>
          <p14:tracePt t="80095" x="7624763" y="4329113"/>
          <p14:tracePt t="80112" x="7569200" y="4384675"/>
          <p14:tracePt t="80129" x="7515225" y="4421188"/>
          <p14:tracePt t="80145" x="7461250" y="4492625"/>
          <p14:tracePt t="80162" x="7424738" y="4548188"/>
          <p14:tracePt t="80178" x="7424738" y="4584700"/>
          <p14:tracePt t="80195" x="7424738" y="4621213"/>
          <p14:tracePt t="80211" x="7424738" y="4656138"/>
          <p14:tracePt t="80229" x="7424738" y="4711700"/>
          <p14:tracePt t="80245" x="7424738" y="4729163"/>
          <p14:tracePt t="80262" x="7424738" y="4802188"/>
          <p14:tracePt t="80278" x="7424738" y="4857750"/>
          <p14:tracePt t="80295" x="7424738" y="4892675"/>
          <p14:tracePt t="80313" x="7424738" y="4911725"/>
          <p14:tracePt t="80330" x="7424738" y="4948238"/>
          <p14:tracePt t="80346" x="7442200" y="4965700"/>
          <p14:tracePt t="80363" x="7461250" y="4965700"/>
          <p14:tracePt t="80378" x="7478713" y="4984750"/>
          <p14:tracePt t="80395" x="7497763" y="4984750"/>
          <p14:tracePt t="80416" x="7534275" y="4984750"/>
          <p14:tracePt t="80432" x="7551738" y="4984750"/>
          <p14:tracePt t="80447" x="7569200" y="5002213"/>
          <p14:tracePt t="80463" x="7605713" y="5002213"/>
          <p14:tracePt t="80479" x="7642225" y="5002213"/>
          <p14:tracePt t="80497" x="7678738" y="5002213"/>
          <p14:tracePt t="80512" x="7751763" y="5002213"/>
          <p14:tracePt t="80529" x="7824788" y="5002213"/>
          <p14:tracePt t="80546" x="7861300" y="5002213"/>
          <p14:tracePt t="80562" x="7897813" y="5002213"/>
          <p14:tracePt t="80579" x="7915275" y="5002213"/>
          <p14:tracePt t="80873" x="7897813" y="5002213"/>
          <p14:tracePt t="80881" x="7878763" y="5002213"/>
          <p14:tracePt t="81048" x="7897813" y="5002213"/>
          <p14:tracePt t="81057" x="7915275" y="5002213"/>
          <p14:tracePt t="81064" x="7951788" y="4984750"/>
          <p14:tracePt t="81078" x="7970838" y="4965700"/>
          <p14:tracePt t="81098" x="8024813" y="4948238"/>
          <p14:tracePt t="81112" x="8061325" y="4929188"/>
          <p14:tracePt t="81113" x="8078788" y="4929188"/>
          <p14:tracePt t="81130" x="8097838" y="4911725"/>
          <p14:tracePt t="81161" x="8115300" y="4911725"/>
          <p14:tracePt t="81518" x="8134350" y="4911725"/>
          <p14:tracePt t="81532" x="8151813" y="4911725"/>
          <p14:tracePt t="81990" x="8151813" y="4892675"/>
          <p14:tracePt t="82022" x="8151813" y="4875213"/>
          <p14:tracePt t="82254" x="8151813" y="4857750"/>
          <p14:tracePt t="82262" x="8151813" y="4838700"/>
          <p14:tracePt t="82285" x="8151813" y="4821238"/>
          <p14:tracePt t="82293" x="8170863" y="4821238"/>
          <p14:tracePt t="82301" x="8170863" y="4802188"/>
          <p14:tracePt t="82317" x="8170863" y="4784725"/>
          <p14:tracePt t="82329" x="8170863" y="4765675"/>
          <p14:tracePt t="82349" x="8170863" y="4748213"/>
          <p14:tracePt t="82406" x="8170863" y="4729163"/>
          <p14:tracePt t="82438" x="8151813" y="4711700"/>
          <p14:tracePt t="82453" x="8151813" y="4692650"/>
          <p14:tracePt t="82478" x="8134350" y="4692650"/>
          <p14:tracePt t="82485" x="8134350" y="4675188"/>
          <p14:tracePt t="82501" x="8115300" y="4675188"/>
          <p14:tracePt t="82512" x="8115300" y="4656138"/>
          <p14:tracePt t="82528" x="8097838" y="4621213"/>
          <p14:tracePt t="82546" x="8078788" y="4584700"/>
          <p14:tracePt t="82563" x="8061325" y="4548188"/>
          <p14:tracePt t="82565" x="8043863" y="4529138"/>
          <p14:tracePt t="82579" x="8043863" y="4511675"/>
          <p14:tracePt t="82597" x="8007350" y="4475163"/>
          <p14:tracePt t="82615" x="7988300" y="4475163"/>
          <p14:tracePt t="82630" x="7970838" y="4438650"/>
          <p14:tracePt t="82648" x="7951788" y="4438650"/>
          <p14:tracePt t="82663" x="7934325" y="4421188"/>
          <p14:tracePt t="82680" x="7915275" y="4421188"/>
          <p14:tracePt t="82696" x="7897813" y="4421188"/>
          <p14:tracePt t="82717" x="7878763" y="4421188"/>
          <p14:tracePt t="82730" x="7861300" y="4421188"/>
          <p14:tracePt t="82745" x="7824788" y="4421188"/>
          <p14:tracePt t="82764" x="7805738" y="4421188"/>
          <p14:tracePt t="82767" x="7788275" y="4421188"/>
          <p14:tracePt t="82781" x="7770813" y="4421188"/>
          <p14:tracePt t="82801" x="7751763" y="4421188"/>
          <p14:tracePt t="82814" x="7715250" y="4421188"/>
          <p14:tracePt t="82832" x="7697788" y="4438650"/>
          <p14:tracePt t="82846" x="7678738" y="4456113"/>
          <p14:tracePt t="82848" x="7661275" y="4456113"/>
          <p14:tracePt t="82863" x="7624763" y="4456113"/>
          <p14:tracePt t="82879" x="7605713" y="4475163"/>
          <p14:tracePt t="82896" x="7588250" y="4475163"/>
          <p14:tracePt t="82911" x="7551738" y="4475163"/>
          <p14:tracePt t="82928" x="7534275" y="4475163"/>
          <p14:tracePt t="82952" x="7515225" y="4475163"/>
          <p14:tracePt t="82963" x="7515225" y="4492625"/>
          <p14:tracePt t="82966" x="7497763" y="4492625"/>
          <p14:tracePt t="82980" x="7478713" y="4511675"/>
          <p14:tracePt t="82998" x="7442200" y="4529138"/>
          <p14:tracePt t="83015" x="7405688" y="4548188"/>
          <p14:tracePt t="83030" x="7369175" y="4565650"/>
          <p14:tracePt t="83048" x="7351713" y="4584700"/>
          <p14:tracePt t="83063" x="7315200" y="4602163"/>
          <p14:tracePt t="83079" x="7278688" y="4638675"/>
          <p14:tracePt t="83096" x="7242175" y="4675188"/>
          <p14:tracePt t="83111" x="7205663" y="4711700"/>
          <p14:tracePt t="83128" x="7205663" y="4729163"/>
          <p14:tracePt t="83144" x="7205663" y="4765675"/>
          <p14:tracePt t="83161" x="7205663" y="4802188"/>
          <p14:tracePt t="83179" x="7224713" y="4838700"/>
          <p14:tracePt t="83180" x="7242175" y="4875213"/>
          <p14:tracePt t="83195" x="7242175" y="4892675"/>
          <p14:tracePt t="83212" x="7278688" y="4929188"/>
          <p14:tracePt t="83213" x="7297738" y="4948238"/>
          <p14:tracePt t="83228" x="7315200" y="4965700"/>
          <p14:tracePt t="83245" x="7332663" y="4984750"/>
          <p14:tracePt t="83261" x="7405688" y="5002213"/>
          <p14:tracePt t="83278" x="7442200" y="5038725"/>
          <p14:tracePt t="83295" x="7478713" y="5038725"/>
          <p14:tracePt t="83312" x="7534275" y="5057775"/>
          <p14:tracePt t="83328" x="7569200" y="5075238"/>
          <p14:tracePt t="83345" x="7624763" y="5075238"/>
          <p14:tracePt t="83361" x="7678738" y="5092700"/>
          <p14:tracePt t="83378" x="7751763" y="5092700"/>
          <p14:tracePt t="83394" x="7805738" y="5092700"/>
          <p14:tracePt t="83411" x="7878763" y="5092700"/>
          <p14:tracePt t="83428" x="7915275" y="5092700"/>
          <p14:tracePt t="83445" x="7988300" y="5092700"/>
          <p14:tracePt t="83461" x="8043863" y="5092700"/>
          <p14:tracePt t="83478" x="8115300" y="5075238"/>
          <p14:tracePt t="83495" x="8170863" y="5057775"/>
          <p14:tracePt t="83512" x="8243888" y="5038725"/>
          <p14:tracePt t="83528" x="8280400" y="5021263"/>
          <p14:tracePt t="83529" x="8315325" y="5002213"/>
          <p14:tracePt t="83547" x="8334375" y="4984750"/>
          <p14:tracePt t="83562" x="8351838" y="4984750"/>
          <p14:tracePt t="83579" x="8370888" y="4965700"/>
          <p14:tracePt t="83594" x="8388350" y="4965700"/>
          <p14:tracePt t="83611" x="8407400" y="4948238"/>
          <p14:tracePt t="83629" x="8407400" y="4929188"/>
          <p14:tracePt t="83646" x="8424863" y="4911725"/>
          <p14:tracePt t="83662" x="8424863" y="4892675"/>
          <p14:tracePt t="83681" x="8443913" y="4875213"/>
          <p14:tracePt t="83698" x="8443913" y="4857750"/>
          <p14:tracePt t="83714" x="8443913" y="4821238"/>
          <p14:tracePt t="83730" x="8443913" y="4802188"/>
          <p14:tracePt t="83732" x="8443913" y="4784725"/>
          <p14:tracePt t="83747" x="8443913" y="4765675"/>
          <p14:tracePt t="83761" x="8424863" y="4729163"/>
          <p14:tracePt t="83779" x="8407400" y="4692650"/>
          <p14:tracePt t="83795" x="8388350" y="4656138"/>
          <p14:tracePt t="83812" x="8370888" y="4638675"/>
          <p14:tracePt t="83828" x="8334375" y="4621213"/>
          <p14:tracePt t="83845" x="8334375" y="4584700"/>
          <p14:tracePt t="83862" x="8315325" y="4565650"/>
          <p14:tracePt t="83879" x="8280400" y="4548188"/>
          <p14:tracePt t="83881" x="8280400" y="4529138"/>
          <p14:tracePt t="83895" x="8261350" y="4511675"/>
          <p14:tracePt t="83913" x="8243888" y="4492625"/>
          <p14:tracePt t="83915" x="8207375" y="4492625"/>
          <p14:tracePt t="83928" x="8207375" y="4475163"/>
          <p14:tracePt t="83931" x="8188325" y="4475163"/>
          <p14:tracePt t="83945" x="8170863" y="4438650"/>
          <p14:tracePt t="83946" x="8151813" y="4438650"/>
          <p14:tracePt t="83963" x="8115300" y="4421188"/>
          <p14:tracePt t="83979" x="8078788" y="4402138"/>
          <p14:tracePt t="83995" x="8043863" y="4384675"/>
          <p14:tracePt t="84012" x="8024813" y="4384675"/>
          <p14:tracePt t="84028" x="7988300" y="4365625"/>
          <p14:tracePt t="84046" x="7951788" y="4348163"/>
          <p14:tracePt t="84063" x="7915275" y="4348163"/>
          <p14:tracePt t="84079" x="7878763" y="4348163"/>
          <p14:tracePt t="84095" x="7861300" y="4348163"/>
          <p14:tracePt t="84097" x="7842250" y="4348163"/>
          <p14:tracePt t="84114" x="7824788" y="4348163"/>
          <p14:tracePt t="84129" x="7805738" y="4348163"/>
          <p14:tracePt t="84146" x="7788275" y="4348163"/>
          <p14:tracePt t="84148" x="7770813" y="4348163"/>
          <p14:tracePt t="84163" x="7751763" y="4348163"/>
          <p14:tracePt t="84165" x="7734300" y="4348163"/>
          <p14:tracePt t="84179" x="7697788" y="4348163"/>
          <p14:tracePt t="84196" x="7661275" y="4348163"/>
          <p14:tracePt t="84213" x="7642225" y="4365625"/>
          <p14:tracePt t="84230" x="7605713" y="4365625"/>
          <p14:tracePt t="84246" x="7588250" y="4384675"/>
          <p14:tracePt t="84262" x="7569200" y="4384675"/>
          <p14:tracePt t="84279" x="7515225" y="4421188"/>
          <p14:tracePt t="84295" x="7442200" y="4475163"/>
          <p14:tracePt t="84311" x="7405688" y="4511675"/>
          <p14:tracePt t="84312" x="7388225" y="4529138"/>
          <p14:tracePt t="84329" x="7369175" y="4529138"/>
          <p14:tracePt t="84346" x="7351713" y="4565650"/>
          <p14:tracePt t="84348" x="7332663" y="4602163"/>
          <p14:tracePt t="84362" x="7315200" y="4638675"/>
          <p14:tracePt t="84378" x="7297738" y="4675188"/>
          <p14:tracePt t="84394" x="7278688" y="4711700"/>
          <p14:tracePt t="84411" x="7278688" y="4748213"/>
          <p14:tracePt t="84429" x="7278688" y="4821238"/>
          <p14:tracePt t="84445" x="7297738" y="4875213"/>
          <p14:tracePt t="84463" x="7315200" y="4929188"/>
          <p14:tracePt t="84479" x="7351713" y="4984750"/>
          <p14:tracePt t="84495" x="7369175" y="5038725"/>
          <p14:tracePt t="84511" x="7405688" y="5057775"/>
          <p14:tracePt t="84528" x="7424738" y="5075238"/>
          <p14:tracePt t="84546" x="7461250" y="5092700"/>
          <p14:tracePt t="84562" x="7478713" y="5092700"/>
          <p14:tracePt t="84579" x="7497763" y="5092700"/>
          <p14:tracePt t="84595" x="7534275" y="5111750"/>
          <p14:tracePt t="84611" x="7569200" y="5111750"/>
          <p14:tracePt t="84628" x="7605713" y="5111750"/>
          <p14:tracePt t="84630" x="7624763" y="5129213"/>
          <p14:tracePt t="84646" x="7642225" y="5129213"/>
          <p14:tracePt t="84647" x="7661275" y="5129213"/>
          <p14:tracePt t="84661" x="7734300" y="5148263"/>
          <p14:tracePt t="84679" x="7788275" y="5165725"/>
          <p14:tracePt t="84696" x="7842250" y="5165725"/>
          <p14:tracePt t="84713" x="7861300" y="5165725"/>
          <p14:tracePt t="84729" x="7897813" y="5165725"/>
          <p14:tracePt t="84746" x="7951788" y="5165725"/>
          <p14:tracePt t="84749" x="7970838" y="5165725"/>
          <p14:tracePt t="84765" x="8043863" y="5165725"/>
          <p14:tracePt t="84780" x="8061325" y="5165725"/>
          <p14:tracePt t="84794" x="8078788" y="5165725"/>
          <p14:tracePt t="84812" x="8115300" y="5148263"/>
          <p14:tracePt t="84829" x="8134350" y="5148263"/>
          <p14:tracePt t="84847" x="8151813" y="5148263"/>
          <p14:tracePt t="84849" x="8170863" y="5148263"/>
          <p14:tracePt t="84865" x="8170863" y="5129213"/>
          <p14:tracePt t="84880" x="8188325" y="5111750"/>
          <p14:tracePt t="84896" x="8224838" y="5075238"/>
          <p14:tracePt t="84912" x="8224838" y="5038725"/>
          <p14:tracePt t="84931" x="8261350" y="4984750"/>
          <p14:tracePt t="84933" x="8261350" y="4965700"/>
          <p14:tracePt t="84946" x="8261350" y="4929188"/>
          <p14:tracePt t="84962" x="8261350" y="4911725"/>
          <p14:tracePt t="84979" x="8297863" y="4857750"/>
          <p14:tracePt t="84996" x="8297863" y="4838700"/>
          <p14:tracePt t="84998" x="8297863" y="4821238"/>
          <p14:tracePt t="85012" x="8297863" y="4802188"/>
          <p14:tracePt t="85029" x="8297863" y="4784725"/>
          <p14:tracePt t="85046" x="8280400" y="4748213"/>
          <p14:tracePt t="85083" x="8280400" y="4729163"/>
          <p14:tracePt t="85089" x="8261350" y="4729163"/>
          <p14:tracePt t="85401" x="8243888" y="4729163"/>
          <p14:tracePt t="85409" x="8243888" y="4748213"/>
          <p14:tracePt t="85417" x="8224838" y="4765675"/>
          <p14:tracePt t="85428" x="8207375" y="4784725"/>
          <p14:tracePt t="85445" x="8151813" y="4838700"/>
          <p14:tracePt t="85462" x="8097838" y="4875213"/>
          <p14:tracePt t="85479" x="8043863" y="4948238"/>
          <p14:tracePt t="85480" x="8024813" y="4965700"/>
          <p14:tracePt t="85496" x="8007350" y="5002213"/>
          <p14:tracePt t="85497" x="7988300" y="5038725"/>
          <p14:tracePt t="85513" x="7951788" y="5057775"/>
          <p14:tracePt t="85514" x="7951788" y="5111750"/>
          <p14:tracePt t="85530" x="7878763" y="5184775"/>
          <p14:tracePt t="85547" x="7842250" y="5221288"/>
          <p14:tracePt t="85549" x="7824788" y="5275263"/>
          <p14:tracePt t="85563" x="7788275" y="5329238"/>
          <p14:tracePt t="85564" x="7770813" y="5365750"/>
          <p14:tracePt t="85579" x="7734300" y="5457825"/>
          <p14:tracePt t="85595" x="7678738" y="5530850"/>
          <p14:tracePt t="85611" x="7642225" y="5621338"/>
          <p14:tracePt t="85628" x="7605713" y="5711825"/>
          <p14:tracePt t="85645" x="7569200" y="5765800"/>
          <p14:tracePt t="85661" x="7551738" y="5784850"/>
          <p14:tracePt t="85678" x="7534275" y="5784850"/>
          <p14:tracePt t="85696" x="7515225" y="5802313"/>
          <p14:tracePt t="85713" x="7497763" y="5802313"/>
          <p14:tracePt t="85794" x="7478713" y="5802313"/>
          <p14:tracePt t="85802" x="7442200" y="5802313"/>
          <p14:tracePt t="85812" x="7405688" y="5765800"/>
          <p14:tracePt t="85828" x="7332663" y="5748338"/>
          <p14:tracePt t="85845" x="7278688" y="5711825"/>
          <p14:tracePt t="85861" x="7242175" y="5711825"/>
          <p14:tracePt t="85878" x="7224713" y="5694363"/>
          <p14:tracePt t="85897" x="7205663" y="5675313"/>
          <p14:tracePt t="85929" x="7205663" y="5657850"/>
          <p14:tracePt t="85952" x="7205663" y="5638800"/>
          <p14:tracePt t="85960" x="7205663" y="5621338"/>
          <p14:tracePt t="85968" x="7242175" y="5602288"/>
          <p14:tracePt t="85984" x="7278688" y="5584825"/>
          <p14:tracePt t="86001" x="7297738" y="5584825"/>
          <p14:tracePt t="86011" x="7332663" y="5565775"/>
          <p14:tracePt t="86028" x="7351713" y="5548313"/>
          <p14:tracePt t="86053" x="7388225" y="5548313"/>
          <p14:tracePt t="86069" x="7405688" y="5548313"/>
          <p14:tracePt t="86078" x="7442200" y="5530850"/>
          <p14:tracePt t="86095" x="7461250" y="5530850"/>
          <p14:tracePt t="86314" x="7461250" y="5511800"/>
          <p14:tracePt t="86331" x="7461250" y="5494338"/>
          <p14:tracePt t="86626" x="7424738" y="5494338"/>
          <p14:tracePt t="86638" x="7388225" y="5494338"/>
          <p14:tracePt t="86645" x="7369175" y="5494338"/>
          <p14:tracePt t="86663" x="7351713" y="5511800"/>
          <p14:tracePt t="86684" x="7332663" y="5511800"/>
          <p14:tracePt t="86698" x="7315200" y="5511800"/>
          <p14:tracePt t="86712" x="7297738" y="5511800"/>
          <p14:tracePt t="86733" x="7278688" y="5511800"/>
          <p14:tracePt t="86761" x="7261225" y="5511800"/>
          <p14:tracePt t="86766" x="7261225" y="5530850"/>
          <p14:tracePt t="86899" x="7297738" y="5530850"/>
          <p14:tracePt t="86916" x="7315200" y="5530850"/>
          <p14:tracePt t="86921" x="7332663" y="5530850"/>
          <p14:tracePt t="86929" x="7351713" y="5530850"/>
          <p14:tracePt t="86946" x="7388225" y="5530850"/>
          <p14:tracePt t="86962" x="7424738" y="5530850"/>
          <p14:tracePt t="86979" x="7461250" y="5530850"/>
          <p14:tracePt t="87065" x="7442200" y="5530850"/>
          <p14:tracePt t="87072" x="7405688" y="5530850"/>
          <p14:tracePt t="87080" x="7388225" y="5530850"/>
          <p14:tracePt t="87095" x="7332663" y="5530850"/>
          <p14:tracePt t="87096" x="7297738" y="5530850"/>
          <p14:tracePt t="87112" x="7242175" y="5530850"/>
          <p14:tracePt t="87114" x="7188200" y="5530850"/>
          <p14:tracePt t="87129" x="7132638" y="5530850"/>
          <p14:tracePt t="87131" x="7061200" y="5530850"/>
          <p14:tracePt t="87144" x="7024688" y="5548313"/>
          <p14:tracePt t="87161" x="6932613" y="5548313"/>
          <p14:tracePt t="87163" x="6915150" y="5548313"/>
          <p14:tracePt t="87178" x="6896100" y="5548313"/>
          <p14:tracePt t="87198" x="6878638" y="5548313"/>
          <p14:tracePt t="87283" x="6896100" y="5548313"/>
          <p14:tracePt t="87291" x="6932613" y="5548313"/>
          <p14:tracePt t="87297" x="6969125" y="5548313"/>
          <p14:tracePt t="87314" x="7024688" y="5548313"/>
          <p14:tracePt t="87331" x="7078663" y="5548313"/>
          <p14:tracePt t="87347" x="7115175" y="5548313"/>
          <p14:tracePt t="87363" x="7151688" y="5548313"/>
          <p14:tracePt t="87379" x="7169150" y="5548313"/>
          <p14:tracePt t="87396" x="7188200" y="5548313"/>
          <p14:tracePt t="87676" x="7224713" y="5548313"/>
          <p14:tracePt t="87693" x="7315200" y="5530850"/>
          <p14:tracePt t="87701" x="7332663" y="5530850"/>
          <p14:tracePt t="87712" x="7405688" y="5530850"/>
          <p14:tracePt t="87728" x="7497763" y="5511800"/>
          <p14:tracePt t="87746" x="7588250" y="5511800"/>
          <p14:tracePt t="87763" x="7642225" y="5511800"/>
          <p14:tracePt t="88230" x="7661275" y="5511800"/>
          <p14:tracePt t="88246" x="7678738" y="5511800"/>
          <p14:tracePt t="88262" x="7697788" y="5511800"/>
          <p14:tracePt t="88276" x="7715250" y="5511800"/>
          <p14:tracePt t="88293" x="7734300" y="5494338"/>
          <p14:tracePt t="88300" x="7751763" y="5494338"/>
          <p14:tracePt t="88311" x="7770813" y="5494338"/>
          <p14:tracePt t="88328" x="7770813" y="5475288"/>
          <p14:tracePt t="88345" x="7788275" y="5475288"/>
          <p14:tracePt t="88361" x="7805738" y="5475288"/>
          <p14:tracePt t="88638" x="7788275" y="5475288"/>
          <p14:tracePt t="88653" x="7770813" y="5475288"/>
          <p14:tracePt t="88663" x="7734300" y="5475288"/>
          <p14:tracePt t="88677" x="7697788" y="5475288"/>
          <p14:tracePt t="88694" x="7678738" y="5475288"/>
          <p14:tracePt t="88710" x="7661275" y="5475288"/>
          <p14:tracePt t="88726" x="7642225" y="5475288"/>
          <p14:tracePt t="88733" x="7624763" y="5475288"/>
          <p14:tracePt t="88746" x="7605713" y="5494338"/>
          <p14:tracePt t="88763" x="7588250" y="5494338"/>
          <p14:tracePt t="88781" x="7551738" y="5494338"/>
          <p14:tracePt t="88797" x="7515225" y="5494338"/>
          <p14:tracePt t="88813" x="7497763" y="5494338"/>
          <p14:tracePt t="88832" x="7478713" y="5494338"/>
          <p14:tracePt t="89134" x="7497763" y="5475288"/>
          <p14:tracePt t="89182" x="7515225" y="5475288"/>
          <p14:tracePt t="89470" x="7534275" y="5475288"/>
          <p14:tracePt t="89477" x="7551738" y="5475288"/>
          <p14:tracePt t="89484" x="7551738" y="5457825"/>
          <p14:tracePt t="89500" x="7569200" y="5457825"/>
          <p14:tracePt t="89512" x="7588250" y="5457825"/>
          <p14:tracePt t="89806" x="7569200" y="5457825"/>
          <p14:tracePt t="89998" x="7551738" y="5457825"/>
          <p14:tracePt t="90030" x="7551738" y="5475288"/>
          <p14:tracePt t="90046" x="7534275" y="5475288"/>
          <p14:tracePt t="90061" x="7534275" y="5494338"/>
          <p14:tracePt t="90158" x="7515225" y="5494338"/>
          <p14:tracePt t="90166" x="7497763" y="5494338"/>
          <p14:tracePt t="90178" x="7497763" y="5511800"/>
          <p14:tracePt t="90198" x="7478713" y="5511800"/>
          <p14:tracePt t="90286" x="7461250" y="5511800"/>
          <p14:tracePt t="90301" x="7442200" y="5511800"/>
          <p14:tracePt t="90316" x="7442200" y="5530850"/>
          <p14:tracePt t="90333" x="7424738" y="5530850"/>
          <p14:tracePt t="90382" x="7405688" y="5530850"/>
          <p14:tracePt t="90498" x="7388225" y="5530850"/>
          <p14:tracePt t="90800" x="7388225" y="5511800"/>
          <p14:tracePt t="90985" x="7388225" y="5494338"/>
          <p14:tracePt t="91009" x="7388225" y="5475288"/>
          <p14:tracePt t="91152" x="7388225" y="5457825"/>
          <p14:tracePt t="91201" x="7388225" y="5438775"/>
          <p14:tracePt t="91352" x="7388225" y="5421313"/>
          <p14:tracePt t="91362" x="7388225" y="5402263"/>
          <p14:tracePt t="91384" x="7388225" y="5384800"/>
          <p14:tracePt t="91392" x="7388225" y="5365750"/>
          <p14:tracePt t="91408" x="7388225" y="5348288"/>
          <p14:tracePt t="91416" x="7388225" y="5329238"/>
          <p14:tracePt t="91433" x="7388225" y="5311775"/>
          <p14:tracePt t="91448" x="7388225" y="5294313"/>
          <p14:tracePt t="91465" x="7388225" y="5275263"/>
          <p14:tracePt t="91477" x="7388225" y="5257800"/>
          <p14:tracePt t="91501" x="7388225" y="5238750"/>
          <p14:tracePt t="91525" x="7388225" y="5221288"/>
          <p14:tracePt t="91556" x="7388225" y="5202238"/>
          <p14:tracePt t="91745" x="7405688" y="5202238"/>
          <p14:tracePt t="91762" x="7424738" y="5202238"/>
          <p14:tracePt t="91785" x="7424738" y="5221288"/>
          <p14:tracePt t="91800" x="7442200" y="5238750"/>
          <p14:tracePt t="91816" x="7442200" y="5257800"/>
          <p14:tracePt t="91840" x="7442200" y="5275263"/>
          <p14:tracePt t="91856" x="7442200" y="5294313"/>
          <p14:tracePt t="91881" x="7461250" y="5311775"/>
          <p14:tracePt t="91992" x="7461250" y="5329238"/>
          <p14:tracePt t="92017" x="7442200" y="5348288"/>
          <p14:tracePt t="92033" x="7424738" y="5348288"/>
          <p14:tracePt t="92040" x="7405688" y="5348288"/>
          <p14:tracePt t="92065" x="7388225" y="5348288"/>
          <p14:tracePt t="92113" x="7369175" y="5348288"/>
          <p14:tracePt t="92129" x="7351713" y="5348288"/>
          <p14:tracePt t="92136" x="7332663" y="5348288"/>
          <p14:tracePt t="92153" x="7315200" y="5365750"/>
          <p14:tracePt t="92177" x="7297738" y="5365750"/>
          <p14:tracePt t="92193" x="7297738" y="5384800"/>
          <p14:tracePt t="92208" x="7278688" y="5384800"/>
          <p14:tracePt t="92216" x="7278688" y="5402263"/>
          <p14:tracePt t="92228" x="7261225" y="5438775"/>
          <p14:tracePt t="92244" x="7261225" y="5457825"/>
          <p14:tracePt t="92262" x="7261225" y="5494338"/>
          <p14:tracePt t="92278" x="7261225" y="5511800"/>
          <p14:tracePt t="92305" x="7261225" y="5530850"/>
          <p14:tracePt t="92546" x="7261225" y="5511800"/>
          <p14:tracePt t="92552" x="7261225" y="5494338"/>
          <p14:tracePt t="92568" x="7261225" y="5457825"/>
          <p14:tracePt t="92584" x="7261225" y="5438775"/>
          <p14:tracePt t="92601" x="7278688" y="5421313"/>
          <p14:tracePt t="92621" x="7297738" y="5402263"/>
          <p14:tracePt t="92629" x="7297738" y="5384800"/>
          <p14:tracePt t="92662" x="7297738" y="5365750"/>
          <p14:tracePt t="92677" x="7315200" y="5365750"/>
          <p14:tracePt t="92769" x="7315200" y="5348288"/>
          <p14:tracePt t="92857" x="7315200" y="5365750"/>
          <p14:tracePt t="92865" x="7315200" y="5384800"/>
          <p14:tracePt t="92872" x="7315200" y="5402263"/>
          <p14:tracePt t="92921" x="7315200" y="5421313"/>
          <p14:tracePt t="92946" x="7315200" y="5438775"/>
          <p14:tracePt t="92978" x="7297738" y="5438775"/>
          <p14:tracePt t="93109" x="7297738" y="5457825"/>
          <p14:tracePt t="93162" x="7297738" y="5475288"/>
          <p14:tracePt t="93184" x="7297738" y="5494338"/>
          <p14:tracePt t="93217" x="7297738" y="5511800"/>
          <p14:tracePt t="93232" x="7297738" y="5530850"/>
          <p14:tracePt t="93398" x="7315200" y="5530850"/>
          <p14:tracePt t="93533" x="7278688" y="5530850"/>
          <p14:tracePt t="93541" x="7261225" y="5530850"/>
          <p14:tracePt t="93549" x="7224713" y="5530850"/>
          <p14:tracePt t="93562" x="7188200" y="5530850"/>
          <p14:tracePt t="93579" x="7151688" y="5548313"/>
          <p14:tracePt t="93862" x="7151688" y="5530850"/>
          <p14:tracePt t="93869" x="7169150" y="5530850"/>
          <p14:tracePt t="94038" x="7151688" y="5530850"/>
          <p14:tracePt t="94048" x="7132638" y="5530850"/>
          <p14:tracePt t="94062" x="7115175" y="5511800"/>
          <p14:tracePt t="94079" x="7061200" y="5511800"/>
          <p14:tracePt t="94095" x="7042150" y="5511800"/>
          <p14:tracePt t="94111" x="6988175" y="5511800"/>
          <p14:tracePt t="94129" x="6932613" y="5511800"/>
          <p14:tracePt t="94146" x="6859588" y="5511800"/>
          <p14:tracePt t="94162" x="6824663" y="5511800"/>
          <p14:tracePt t="94178" x="6769100" y="5511800"/>
          <p14:tracePt t="94195" x="6715125" y="5511800"/>
          <p14:tracePt t="94196" x="6696075" y="5494338"/>
          <p14:tracePt t="94213" x="6678613" y="5494338"/>
          <p14:tracePt t="94229" x="6659563" y="5494338"/>
          <p14:tracePt t="94231" x="6623050" y="5494338"/>
          <p14:tracePt t="94248" x="6605588" y="5494338"/>
          <p14:tracePt t="94261" x="6569075" y="5494338"/>
          <p14:tracePt t="94278" x="6496050" y="5494338"/>
          <p14:tracePt t="94295" x="6423025" y="5494338"/>
          <p14:tracePt t="94311" x="6332538" y="5494338"/>
          <p14:tracePt t="94328" x="6223000" y="5494338"/>
          <p14:tracePt t="94344" x="6169025" y="5494338"/>
          <p14:tracePt t="94362" x="6096000" y="5511800"/>
          <p14:tracePt t="94379" x="6005513" y="5511800"/>
          <p14:tracePt t="94395" x="5876925" y="5511800"/>
          <p14:tracePt t="94413" x="5768975" y="5511800"/>
          <p14:tracePt t="94414" x="5732463" y="5511800"/>
          <p14:tracePt t="94429" x="5695950" y="5511800"/>
          <p14:tracePt t="94431" x="5659438" y="5511800"/>
          <p14:tracePt t="94445" x="5622925" y="5511800"/>
          <p14:tracePt t="94462" x="5586413" y="5511800"/>
          <p14:tracePt t="94479" x="5549900" y="5511800"/>
          <p14:tracePt t="94495" x="5532438" y="5511800"/>
          <p14:tracePt t="94511" x="5495925" y="5511800"/>
          <p14:tracePt t="94528" x="5476875" y="5511800"/>
          <p14:tracePt t="94546" x="5422900" y="5511800"/>
          <p14:tracePt t="94549" x="5403850" y="5511800"/>
          <p14:tracePt t="94563" x="5367338" y="5511800"/>
          <p14:tracePt t="94565" x="5349875" y="5511800"/>
          <p14:tracePt t="94578" x="5276850" y="5511800"/>
          <p14:tracePt t="94595" x="5203825" y="5511800"/>
          <p14:tracePt t="94612" x="5149850" y="5511800"/>
          <p14:tracePt t="94628" x="5076825" y="5511800"/>
          <p14:tracePt t="94644" x="5022850" y="5511800"/>
          <p14:tracePt t="94661" x="4949825" y="5511800"/>
          <p14:tracePt t="94678" x="4876800" y="5511800"/>
          <p14:tracePt t="94695" x="4822825" y="5511800"/>
          <p14:tracePt t="94712" x="4786313" y="5511800"/>
          <p14:tracePt t="94731" x="4749800" y="5511800"/>
          <p14:tracePt t="94745" x="4730750" y="5511800"/>
          <p14:tracePt t="94763" x="4713288" y="5511800"/>
          <p14:tracePt t="94779" x="4657725" y="5511800"/>
          <p14:tracePt t="94796" x="4622800" y="5511800"/>
          <p14:tracePt t="94812" x="4567238" y="5511800"/>
          <p14:tracePt t="94828" x="4549775" y="5511800"/>
          <p14:tracePt t="94844" x="4530725" y="5511800"/>
          <p14:tracePt t="94886" x="4513263" y="5511800"/>
          <p14:tracePt t="95038" x="4530725" y="5511800"/>
          <p14:tracePt t="95048" x="4549775" y="5511800"/>
          <p14:tracePt t="95055" x="4567238" y="5511800"/>
          <p14:tracePt t="95079" x="4676775" y="5511800"/>
          <p14:tracePt t="95095" x="4730750" y="5494338"/>
          <p14:tracePt t="95112" x="4803775" y="5494338"/>
          <p14:tracePt t="95129" x="4876800" y="5475288"/>
          <p14:tracePt t="95146" x="5003800" y="5475288"/>
          <p14:tracePt t="95162" x="5186363" y="5457825"/>
          <p14:tracePt t="95167" x="5259388" y="5457825"/>
          <p14:tracePt t="95180" x="5332413" y="5457825"/>
          <p14:tracePt t="95183" x="5440363" y="5457825"/>
          <p14:tracePt t="95198" x="5549900" y="5457825"/>
          <p14:tracePt t="95212" x="5605463" y="5457825"/>
          <p14:tracePt t="95214" x="5640388" y="5457825"/>
          <p14:tracePt t="95229" x="5659438" y="5457825"/>
          <p14:tracePt t="95231" x="5695950" y="5457825"/>
          <p14:tracePt t="95246" x="5713413" y="5457825"/>
          <p14:tracePt t="95249" x="5749925" y="5457825"/>
          <p14:tracePt t="95263" x="5786438" y="5438775"/>
          <p14:tracePt t="95278" x="5895975" y="5421313"/>
          <p14:tracePt t="95297" x="5969000" y="5421313"/>
          <p14:tracePt t="95313" x="6059488" y="5421313"/>
          <p14:tracePt t="95329" x="6149975" y="5421313"/>
          <p14:tracePt t="95346" x="6205538" y="5421313"/>
          <p14:tracePt t="95362" x="6296025" y="5421313"/>
          <p14:tracePt t="95379" x="6350000" y="5421313"/>
          <p14:tracePt t="95395" x="6442075" y="5421313"/>
          <p14:tracePt t="95413" x="6532563" y="5402263"/>
          <p14:tracePt t="95430" x="6605588" y="5402263"/>
          <p14:tracePt t="95433" x="6623050" y="5402263"/>
          <p14:tracePt t="95445" x="6642100" y="5402263"/>
          <p14:tracePt t="95465" x="6659563" y="5402263"/>
          <p14:tracePt t="95489" x="6696075" y="5402263"/>
          <p14:tracePt t="95497" x="6715125" y="5384800"/>
          <p14:tracePt t="95511" x="6732588" y="5384800"/>
          <p14:tracePt t="95529" x="6805613" y="5384800"/>
          <p14:tracePt t="95545" x="6824663" y="5384800"/>
          <p14:tracePt t="95573" x="6842125" y="5384800"/>
          <p14:tracePt t="95597" x="6878638" y="5384800"/>
          <p14:tracePt t="95605" x="6896100" y="5384800"/>
          <p14:tracePt t="95612" x="6951663" y="5384800"/>
          <p14:tracePt t="95628" x="6988175" y="5384800"/>
          <p14:tracePt t="95649" x="7132638" y="5384800"/>
          <p14:tracePt t="95659" x="7151688" y="5384800"/>
          <p14:tracePt t="95663" x="7188200" y="5384800"/>
          <p14:tracePt t="95705" x="7205663" y="5384800"/>
          <p14:tracePt t="95717" x="7224713" y="5384800"/>
          <p14:tracePt t="95731" x="7242175" y="5384800"/>
          <p14:tracePt t="95733" x="7278688" y="5384800"/>
          <p14:tracePt t="95744" x="7332663" y="5402263"/>
          <p14:tracePt t="95763" x="7405688" y="5421313"/>
          <p14:tracePt t="95765" x="7442200" y="5438775"/>
          <p14:tracePt t="95779" x="7497763" y="5438775"/>
          <p14:tracePt t="95781" x="7515225" y="5438775"/>
          <p14:tracePt t="95795" x="7534275" y="5438775"/>
          <p14:tracePt t="95814" x="7588250" y="5457825"/>
          <p14:tracePt t="95831" x="7605713" y="5457825"/>
          <p14:tracePt t="95865" x="7624763" y="5457825"/>
          <p14:tracePt t="95895" x="7642225" y="5457825"/>
          <p14:tracePt t="95925" x="7661275" y="5457825"/>
          <p14:tracePt t="95962" x="7678738" y="5457825"/>
          <p14:tracePt t="95979" x="7697788" y="5457825"/>
          <p14:tracePt t="95984" x="7715250" y="5457825"/>
          <p14:tracePt t="96054" x="7734300" y="5457825"/>
          <p14:tracePt t="96069" x="7734300" y="5475288"/>
          <p14:tracePt t="96102" x="7734300" y="5494338"/>
          <p14:tracePt t="96133" x="7734300" y="5511800"/>
          <p14:tracePt t="96166" x="7734300" y="5530850"/>
          <p14:tracePt t="96182" x="7715250" y="5530850"/>
          <p14:tracePt t="96230" x="7697788" y="5548313"/>
          <p14:tracePt t="96254" x="7678738" y="5548313"/>
          <p14:tracePt t="96269" x="7661275" y="5548313"/>
          <p14:tracePt t="96392" x="7642225" y="5548313"/>
          <p14:tracePt t="96441" x="7624763" y="5548313"/>
          <p14:tracePt t="96890" x="7624763" y="5565775"/>
          <p14:tracePt t="97066" x="7605713" y="5565775"/>
          <p14:tracePt t="97114" x="7605713" y="5584825"/>
          <p14:tracePt t="97451" x="7588250" y="5584825"/>
          <p14:tracePt t="97538" x="7569200" y="5565775"/>
          <p14:tracePt t="97548" x="7551738" y="5548313"/>
          <p14:tracePt t="97564" x="7551738" y="5530850"/>
          <p14:tracePt t="97754" x="7551738" y="5548313"/>
          <p14:tracePt t="97769" x="7551738" y="5565775"/>
          <p14:tracePt t="97785" x="7551738" y="5584825"/>
          <p14:tracePt t="97801" x="7551738" y="5602288"/>
          <p14:tracePt t="97822" x="7534275" y="5602288"/>
          <p14:tracePt t="97830" x="7534275" y="5621338"/>
          <p14:tracePt t="97844" x="7534275" y="5638800"/>
          <p14:tracePt t="98346" x="7534275" y="5621338"/>
          <p14:tracePt t="98378" x="7534275" y="5602288"/>
          <p14:tracePt t="98818" x="7534275" y="5584825"/>
          <p14:tracePt t="98850" x="7551738" y="5584825"/>
          <p14:tracePt t="99041" x="7551738" y="5565775"/>
          <p14:tracePt t="99082" x="7551738" y="5548313"/>
          <p14:tracePt t="99110" x="7534275" y="5548313"/>
          <p14:tracePt t="99282" x="7551738" y="5548313"/>
          <p14:tracePt t="99291" x="7569200" y="5548313"/>
          <p14:tracePt t="99446" x="7551738" y="5565775"/>
          <p14:tracePt t="99454" x="7515225" y="5565775"/>
          <p14:tracePt t="99464" x="7497763" y="5584825"/>
          <p14:tracePt t="99478" x="7461250" y="5602288"/>
          <p14:tracePt t="99717" x="7478713" y="5602288"/>
          <p14:tracePt t="99725" x="7497763" y="5602288"/>
          <p14:tracePt t="99741" x="7515225" y="5602288"/>
          <p14:tracePt t="99757" x="7534275" y="5602288"/>
          <p14:tracePt t="99830" x="7551738" y="5602288"/>
          <p14:tracePt t="99848" x="7569200" y="5602288"/>
          <p14:tracePt t="99973" x="7588250" y="5602288"/>
          <p14:tracePt t="99989" x="7605713" y="5602288"/>
          <p14:tracePt t="100021" x="7624763" y="5602288"/>
          <p14:tracePt t="100036" x="7642225" y="5584825"/>
          <p14:tracePt t="100068" x="7661275" y="5584825"/>
          <p14:tracePt t="100134" x="7678738" y="5584825"/>
          <p14:tracePt t="100158" x="7678738" y="5565775"/>
          <p14:tracePt t="100166" x="7697788" y="5565775"/>
          <p14:tracePt t="100181" x="7715250" y="5565775"/>
          <p14:tracePt t="100559" x="7734300" y="5565775"/>
          <p14:tracePt t="100588" x="7751763" y="5565775"/>
          <p14:tracePt t="100605" x="7770813" y="5565775"/>
          <p14:tracePt t="101749" x="7788275" y="5565775"/>
          <p14:tracePt t="101764" x="7805738" y="5548313"/>
          <p14:tracePt t="101773" x="7824788" y="5530850"/>
          <p14:tracePt t="101781" x="7842250" y="5511800"/>
          <p14:tracePt t="101797" x="7861300" y="5494338"/>
          <p14:tracePt t="101811" x="7878763" y="5494338"/>
          <p14:tracePt t="101829" x="7878763" y="5475288"/>
          <p14:tracePt t="101830" x="7878763" y="5457825"/>
          <p14:tracePt t="101845" x="7897813" y="5438775"/>
          <p14:tracePt t="101861" x="7915275" y="5402263"/>
          <p14:tracePt t="101879" x="7934325" y="5329238"/>
          <p14:tracePt t="101894" x="7988300" y="5238750"/>
          <p14:tracePt t="101912" x="8007350" y="5129213"/>
          <p14:tracePt t="101928" x="8007350" y="5021263"/>
          <p14:tracePt t="101931" x="8007350" y="4965700"/>
          <p14:tracePt t="101945" x="7988300" y="4875213"/>
          <p14:tracePt t="101946" x="7951788" y="4838700"/>
          <p14:tracePt t="101962" x="7934325" y="4784725"/>
          <p14:tracePt t="101980" x="7805738" y="4621213"/>
          <p14:tracePt t="101995" x="7734300" y="4548188"/>
          <p14:tracePt t="102012" x="7697788" y="4492625"/>
          <p14:tracePt t="102028" x="7661275" y="4475163"/>
          <p14:tracePt t="102044" x="7605713" y="4438650"/>
          <p14:tracePt t="102062" x="7588250" y="4438650"/>
          <p14:tracePt t="102201" x="7588250" y="4475163"/>
          <p14:tracePt t="102210" x="7588250" y="4492625"/>
          <p14:tracePt t="102217" x="7624763" y="4529138"/>
          <p14:tracePt t="102228" x="7642225" y="4565650"/>
          <p14:tracePt t="102245" x="7661275" y="4621213"/>
          <p14:tracePt t="102261" x="7715250" y="4711700"/>
          <p14:tracePt t="102278" x="7751763" y="4784725"/>
          <p14:tracePt t="102295" x="7770813" y="4838700"/>
          <p14:tracePt t="102297" x="7788275" y="4857750"/>
          <p14:tracePt t="102312" x="7805738" y="4892675"/>
          <p14:tracePt t="102329" x="7805738" y="4929188"/>
          <p14:tracePt t="102331" x="7824788" y="4984750"/>
          <p14:tracePt t="102345" x="7842250" y="5002213"/>
          <p14:tracePt t="102346" x="7842250" y="5021263"/>
          <p14:tracePt t="102362" x="7842250" y="5038725"/>
          <p14:tracePt t="102364" x="7842250" y="5057775"/>
          <p14:tracePt t="102377" x="7842250" y="5075238"/>
          <p14:tracePt t="102397" x="7824788" y="5165725"/>
          <p14:tracePt t="102413" x="7805738" y="5238750"/>
          <p14:tracePt t="102428" x="7788275" y="5275263"/>
          <p14:tracePt t="102447" x="7788275" y="5294313"/>
          <p14:tracePt t="102449" x="7788275" y="5311775"/>
          <p14:tracePt t="102461" x="7788275" y="5329238"/>
          <p14:tracePt t="102478" x="7788275" y="5348288"/>
          <p14:tracePt t="102494" x="7770813" y="5384800"/>
          <p14:tracePt t="102512" x="7751763" y="5438775"/>
          <p14:tracePt t="102514" x="7751763" y="5457825"/>
          <p14:tracePt t="102529" x="7751763" y="5475288"/>
          <p14:tracePt t="102531" x="7751763" y="5494338"/>
          <p14:tracePt t="102545" x="7734300" y="5494338"/>
          <p14:tracePt t="102562" x="7734300" y="5548313"/>
          <p14:tracePt t="102578" x="7734300" y="5602288"/>
          <p14:tracePt t="102596" x="7715250" y="5621338"/>
          <p14:tracePt t="102696" x="7715250" y="5638800"/>
          <p14:tracePt t="102922" x="7734300" y="5638800"/>
          <p14:tracePt t="102937" x="7751763" y="5638800"/>
          <p14:tracePt t="102953" x="7770813" y="5638800"/>
          <p14:tracePt t="102963" x="7788275" y="5638800"/>
          <p14:tracePt t="102980" x="7805738" y="5621338"/>
          <p14:tracePt t="102995" x="7824788" y="5621338"/>
          <p14:tracePt t="103015" x="7842250" y="5621338"/>
          <p14:tracePt t="103017" x="7861300" y="5621338"/>
          <p14:tracePt t="103034" x="7878763" y="5602288"/>
          <p14:tracePt t="103066" x="7897813" y="5602288"/>
          <p14:tracePt t="103073" x="7897813" y="5584825"/>
          <p14:tracePt t="103081" x="7915275" y="5584825"/>
          <p14:tracePt t="103096" x="7934325" y="5584825"/>
          <p14:tracePt t="103114" x="7951788" y="5565775"/>
          <p14:tracePt t="103131" x="7988300" y="5565775"/>
          <p14:tracePt t="103154" x="8024813" y="5548313"/>
          <p14:tracePt t="103163" x="8043863" y="5548313"/>
          <p14:tracePt t="103178" x="8078788" y="5530850"/>
          <p14:tracePt t="103194" x="8097838" y="5530850"/>
          <p14:tracePt t="103214" x="8134350" y="5530850"/>
          <p14:tracePt t="103229" x="8151813" y="5511800"/>
          <p14:tracePt t="103246" x="8170863" y="5511800"/>
          <p14:tracePt t="103261" x="8188325" y="5511800"/>
          <p14:tracePt t="103278" x="8207375" y="5511800"/>
          <p14:tracePt t="103294" x="8207375" y="5494338"/>
          <p14:tracePt t="103311" x="8224838" y="5494338"/>
          <p14:tracePt t="103313" x="8243888" y="5494338"/>
          <p14:tracePt t="103331" x="8280400" y="5494338"/>
          <p14:tracePt t="103345" x="8315325" y="5494338"/>
          <p14:tracePt t="103368" x="8334375" y="5494338"/>
          <p14:tracePt t="103377" x="8370888" y="5494338"/>
          <p14:tracePt t="103396" x="8388350" y="5494338"/>
          <p14:tracePt t="103414" x="8407400" y="5494338"/>
          <p14:tracePt t="103431" x="8424863" y="5494338"/>
          <p14:tracePt t="103446" x="8443913" y="5494338"/>
          <p14:tracePt t="103465" x="8461375" y="5494338"/>
          <p14:tracePt t="103514" x="8480425" y="5494338"/>
          <p14:tracePt t="103537" x="8497888" y="5494338"/>
          <p14:tracePt t="103545" x="8516938" y="5494338"/>
          <p14:tracePt t="103578" x="8534400" y="5494338"/>
          <p14:tracePt t="103594" x="8551863" y="5494338"/>
          <p14:tracePt t="103609" x="8551863" y="5511800"/>
          <p14:tracePt t="103627" x="8570913" y="5511800"/>
          <p14:tracePt t="103678" x="8570913" y="5530850"/>
          <p14:tracePt t="104146" x="8551863" y="5530850"/>
          <p14:tracePt t="104177" x="8534400" y="5530850"/>
          <p14:tracePt t="104240" x="8516938" y="5530850"/>
          <p14:tracePt t="104248" x="8497888" y="5530850"/>
          <p14:tracePt t="104264" x="8480425" y="5530850"/>
          <p14:tracePt t="104277" x="8443913" y="5530850"/>
          <p14:tracePt t="104294" x="8407400" y="5530850"/>
          <p14:tracePt t="104310" x="8351838" y="5530850"/>
          <p14:tracePt t="104328" x="8315325" y="5530850"/>
          <p14:tracePt t="104345" x="8297863" y="5530850"/>
          <p14:tracePt t="104362" x="8280400" y="5530850"/>
          <p14:tracePt t="104364" x="8261350" y="5530850"/>
          <p14:tracePt t="104562" x="8243888" y="5530850"/>
          <p14:tracePt t="104581" x="8243888" y="5511800"/>
          <p14:tracePt t="104601" x="8224838" y="5511800"/>
          <p14:tracePt t="104609" x="8224838" y="5494338"/>
          <p14:tracePt t="104625" x="8224838" y="5475288"/>
          <p14:tracePt t="104642" x="8207375" y="5475288"/>
          <p14:tracePt t="104674" x="8188325" y="5475288"/>
          <p14:tracePt t="104690" x="8170863" y="5475288"/>
          <p14:tracePt t="104705" x="8151813" y="5475288"/>
          <p14:tracePt t="104737" x="8134350" y="5475288"/>
          <p14:tracePt t="104769" x="8115300" y="5475288"/>
          <p14:tracePt t="104785" x="8097838" y="5475288"/>
          <p14:tracePt t="104998" x="8097838" y="5457825"/>
          <p14:tracePt t="105014" x="8115300" y="5457825"/>
          <p14:tracePt t="105030" x="8134350" y="5457825"/>
          <p14:tracePt t="105037" x="8170863" y="5457825"/>
          <p14:tracePt t="105053" x="8188325" y="5457825"/>
          <p14:tracePt t="105064" x="8224838" y="5457825"/>
          <p14:tracePt t="105080" x="8243888" y="5457825"/>
          <p14:tracePt t="105096" x="8280400" y="5457825"/>
          <p14:tracePt t="105112" x="8315325" y="5457825"/>
          <p14:tracePt t="105128" x="8334375" y="5457825"/>
          <p14:tracePt t="105146" x="8370888" y="5438775"/>
          <p14:tracePt t="105162" x="8388350" y="5438775"/>
          <p14:tracePt t="105178" x="8424863" y="5438775"/>
          <p14:tracePt t="105197" x="8461375" y="5438775"/>
          <p14:tracePt t="105214" x="8480425" y="5438775"/>
          <p14:tracePt t="105229" x="8480425" y="5421313"/>
          <p14:tracePt t="105269" x="8497888" y="5421313"/>
          <p14:tracePt t="105470" x="8516938" y="5421313"/>
          <p14:tracePt t="105480" x="8516938" y="5438775"/>
          <p14:tracePt t="105639" x="8516938" y="5457825"/>
          <p14:tracePt t="105750" x="8497888" y="5457825"/>
          <p14:tracePt t="105758" x="8497888" y="5475288"/>
          <p14:tracePt t="105764" x="8497888" y="5494338"/>
          <p14:tracePt t="105777" x="8480425" y="5494338"/>
          <p14:tracePt t="105797" x="8461375" y="5511800"/>
          <p14:tracePt t="105812" x="8461375" y="5530850"/>
          <p14:tracePt t="105827" x="8443913" y="5530850"/>
          <p14:tracePt t="105844" x="8424863" y="5548313"/>
          <p14:tracePt t="105861" x="8407400" y="5548313"/>
          <p14:tracePt t="105878" x="8407400" y="5565775"/>
          <p14:tracePt t="106038" x="8388350" y="5565775"/>
          <p14:tracePt t="106053" x="8370888" y="5565775"/>
          <p14:tracePt t="106094" x="8351838" y="5565775"/>
          <p14:tracePt t="106117" x="8334375" y="5565775"/>
          <p14:tracePt t="106166" x="8315325" y="5565775"/>
          <p14:tracePt t="106218" x="8297863" y="5565775"/>
          <p14:tracePt t="106234" x="8280400" y="5565775"/>
          <p14:tracePt t="106885" x="8297863" y="5565775"/>
          <p14:tracePt t="107389" x="8297863" y="5548313"/>
          <p14:tracePt t="107414" x="8297863" y="5530850"/>
          <p14:tracePt t="107742" x="8315325" y="5530850"/>
          <p14:tracePt t="107785" x="8315325" y="5548313"/>
          <p14:tracePt t="108858" x="8315325" y="5530850"/>
          <p14:tracePt t="108869" x="8315325" y="5421313"/>
          <p14:tracePt t="108877" x="8297863" y="5384800"/>
          <p14:tracePt t="108894" x="8243888" y="5238750"/>
          <p14:tracePt t="108911" x="8224838" y="5075238"/>
          <p14:tracePt t="108915" x="8224838" y="5002213"/>
          <p14:tracePt t="108927" x="8224838" y="4948238"/>
          <p14:tracePt t="108944" x="8188325" y="4802188"/>
          <p14:tracePt t="108945" x="8188325" y="4711700"/>
          <p14:tracePt t="108960" x="8188325" y="4638675"/>
          <p14:tracePt t="108977" x="8188325" y="4548188"/>
          <p14:tracePt t="108994" x="8188325" y="4475163"/>
          <p14:tracePt t="109011" x="8188325" y="4402138"/>
          <p14:tracePt t="109028" x="8188325" y="4384675"/>
          <p14:tracePt t="109029" x="8188325" y="4365625"/>
          <p14:tracePt t="109047" x="8188325" y="4329113"/>
          <p14:tracePt t="109063" x="8188325" y="4311650"/>
          <p14:tracePt t="109258" x="8207375" y="4311650"/>
          <p14:tracePt t="109267" x="8224838" y="4311650"/>
          <p14:tracePt t="109273" x="8243888" y="4311650"/>
          <p14:tracePt t="109295" x="8280400" y="4329113"/>
          <p14:tracePt t="109312" x="8315325" y="4329113"/>
          <p14:tracePt t="109327" x="8334375" y="4348163"/>
          <p14:tracePt t="109346" x="8351838" y="4348163"/>
          <p14:tracePt t="109425" x="8370888" y="4348163"/>
          <p14:tracePt t="109473" x="8370888" y="4365625"/>
          <p14:tracePt t="109498" x="8370888" y="4384675"/>
          <p14:tracePt t="109505" x="8370888" y="4402138"/>
          <p14:tracePt t="109521" x="8370888" y="4421188"/>
          <p14:tracePt t="109537" x="8370888" y="4438650"/>
          <p14:tracePt t="109553" x="8351838" y="4438650"/>
          <p14:tracePt t="109563" x="8351838" y="4456113"/>
          <p14:tracePt t="109585" x="8351838" y="4475163"/>
          <p14:tracePt t="109594" x="8351838" y="4492625"/>
          <p14:tracePt t="109611" x="8334375" y="4511675"/>
          <p14:tracePt t="109628" x="8315325" y="4565650"/>
          <p14:tracePt t="109645" x="8315325" y="4621213"/>
          <p14:tracePt t="109661" x="8297863" y="4711700"/>
          <p14:tracePt t="109678" x="8261350" y="4784725"/>
          <p14:tracePt t="109695" x="8243888" y="4875213"/>
          <p14:tracePt t="109712" x="8224838" y="4965700"/>
          <p14:tracePt t="109713" x="8224838" y="5021263"/>
          <p14:tracePt t="109729" x="8224838" y="5057775"/>
          <p14:tracePt t="109731" x="8207375" y="5111750"/>
          <p14:tracePt t="109745" x="8207375" y="5148263"/>
          <p14:tracePt t="109762" x="8207375" y="5221288"/>
          <p14:tracePt t="109778" x="8207375" y="5257800"/>
          <p14:tracePt t="109780" x="8207375" y="5275263"/>
          <p14:tracePt t="109794" x="8207375" y="5311775"/>
          <p14:tracePt t="109812" x="8207375" y="5365750"/>
          <p14:tracePt t="109829" x="8207375" y="5402263"/>
          <p14:tracePt t="109846" x="8207375" y="5457825"/>
          <p14:tracePt t="109862" x="8207375" y="5511800"/>
          <p14:tracePt t="109879" x="8207375" y="5584825"/>
          <p14:tracePt t="109881" x="8207375" y="5602288"/>
          <p14:tracePt t="109894" x="8207375" y="5621338"/>
          <p14:tracePt t="109912" x="8207375" y="5657850"/>
          <p14:tracePt t="109927" x="8207375" y="5675313"/>
          <p14:tracePt t="109930" x="8207375" y="5694363"/>
          <p14:tracePt t="109945" x="8207375" y="5711825"/>
          <p14:tracePt t="109962" x="8224838" y="5730875"/>
          <p14:tracePt t="109977" x="8243888" y="5748338"/>
          <p14:tracePt t="109994" x="8243888" y="5765800"/>
          <p14:tracePt t="110018" x="8261350" y="5784850"/>
          <p14:tracePt t="110028" x="8261350" y="5821363"/>
          <p14:tracePt t="110046" x="8261350" y="5857875"/>
          <p14:tracePt t="110065" x="8261350" y="5875338"/>
          <p14:tracePt t="110078" x="8280400" y="5875338"/>
          <p14:tracePt t="110114" x="8280400" y="5894388"/>
          <p14:tracePt t="110178" x="8297863" y="5894388"/>
          <p14:tracePt t="110274" x="8297863" y="5875338"/>
          <p14:tracePt t="110283" x="8315325" y="5857875"/>
          <p14:tracePt t="110289" x="8315325" y="5838825"/>
          <p14:tracePt t="110313" x="8351838" y="5802313"/>
          <p14:tracePt t="110330" x="8351838" y="5765800"/>
          <p14:tracePt t="110347" x="8351838" y="5748338"/>
          <p14:tracePt t="110348" x="8351838" y="5730875"/>
          <p14:tracePt t="110365" x="8351838" y="5711825"/>
          <p14:tracePt t="110379" x="8351838" y="5694363"/>
          <p14:tracePt t="110394" x="8370888" y="5694363"/>
          <p14:tracePt t="110411" x="8370888" y="5638800"/>
          <p14:tracePt t="110429" x="8370888" y="5621338"/>
          <p14:tracePt t="110430" x="8370888" y="5602288"/>
          <p14:tracePt t="110446" x="8370888" y="5584825"/>
          <p14:tracePt t="110462" x="8370888" y="5565775"/>
          <p14:tracePt t="110479" x="8388350" y="5530850"/>
          <p14:tracePt t="110494" x="8388350" y="5494338"/>
          <p14:tracePt t="110533" x="8388350" y="5475288"/>
          <p14:tracePt t="110806" x="8388350" y="5494338"/>
          <p14:tracePt t="111159" x="8388350" y="5511800"/>
          <p14:tracePt t="111190" x="8388350" y="5530850"/>
          <p14:tracePt t="111414" x="8388350" y="5548313"/>
          <p14:tracePt t="112046" x="8388350" y="5565775"/>
          <p14:tracePt t="112053" x="8370888" y="5565775"/>
          <p14:tracePt t="112080" x="8370888" y="5584825"/>
          <p14:tracePt t="112902" x="8388350" y="5565775"/>
          <p14:tracePt t="112983" x="8388350" y="5548313"/>
          <p14:tracePt t="113189" x="8407400" y="5548313"/>
          <p14:tracePt t="113196" x="8407400" y="5530850"/>
          <p14:tracePt t="113274" x="8407400" y="5511800"/>
          <p14:tracePt t="113308" x="8424863" y="5511800"/>
          <p14:tracePt t="114626" x="8407400" y="5494338"/>
          <p14:tracePt t="114642" x="8388350" y="5475288"/>
          <p14:tracePt t="114649" x="8388350" y="5457825"/>
          <p14:tracePt t="114660" x="8370888" y="5457825"/>
          <p14:tracePt t="114681" x="8370888" y="5438775"/>
          <p14:tracePt t="114697" x="8351838" y="5438775"/>
          <p14:tracePt t="115322" x="8351838" y="5421313"/>
          <p14:tracePt t="115370" x="8370888" y="5402263"/>
          <p14:tracePt t="115538" x="8351838" y="5457825"/>
          <p14:tracePt t="115547" x="8315325" y="5494338"/>
          <p14:tracePt t="115552" x="8297863" y="5530850"/>
          <p14:tracePt t="115581" x="8170863" y="5694363"/>
          <p14:tracePt t="115585" x="8134350" y="5765800"/>
          <p14:tracePt t="115594" x="8078788" y="5821363"/>
          <p14:tracePt t="115612" x="7970838" y="5967413"/>
          <p14:tracePt t="115629" x="7861300" y="6075363"/>
          <p14:tracePt t="115646" x="7770813" y="6167438"/>
          <p14:tracePt t="115662" x="7734300" y="6221413"/>
          <p14:tracePt t="115678" x="7715250" y="6257925"/>
          <p14:tracePt t="115696" x="7715250" y="6294438"/>
          <p14:tracePt t="115699" x="7715250" y="6311900"/>
          <p14:tracePt t="115710" x="7734300" y="6348413"/>
          <p14:tracePt t="115726" x="7751763" y="6384925"/>
          <p14:tracePt t="115745" x="7788275" y="6421438"/>
          <p14:tracePt t="115763" x="7805738" y="6438900"/>
          <p14:tracePt t="115765" x="7824788" y="6438900"/>
          <p14:tracePt t="115780" x="7842250" y="6438900"/>
          <p14:tracePt t="115781" x="7842250" y="6457950"/>
          <p14:tracePt t="115795" x="7861300" y="6457950"/>
          <p14:tracePt t="115797" x="7878763" y="6457950"/>
          <p14:tracePt t="115811" x="7897813" y="6457950"/>
          <p14:tracePt t="115829" x="7934325" y="6475413"/>
          <p14:tracePt t="115844" x="7951788" y="6475413"/>
          <p14:tracePt t="115846" x="7970838" y="6475413"/>
          <p14:tracePt t="115862" x="7988300" y="6494463"/>
          <p14:tracePt t="115865" x="8007350" y="6494463"/>
          <p14:tracePt t="115879" x="8043863" y="6494463"/>
          <p14:tracePt t="115894" x="8115300" y="6494463"/>
          <p14:tracePt t="115912" x="8188325" y="6494463"/>
          <p14:tracePt t="115928" x="8261350" y="6494463"/>
          <p14:tracePt t="115945" x="8315325" y="6494463"/>
          <p14:tracePt t="115963" x="8351838" y="6494463"/>
          <p14:tracePt t="115965" x="8370888" y="6494463"/>
          <p14:tracePt t="115979" x="8388350" y="6494463"/>
          <p14:tracePt t="115981" x="8407400" y="6475413"/>
          <p14:tracePt t="115994" x="8443913" y="6475413"/>
          <p14:tracePt t="116012" x="8461375" y="6457950"/>
          <p14:tracePt t="116014" x="8480425" y="6421438"/>
          <p14:tracePt t="116029" x="8497888" y="6384925"/>
          <p14:tracePt t="116049" x="8497888" y="6367463"/>
          <p14:tracePt t="116062" x="8497888" y="6330950"/>
          <p14:tracePt t="116078" x="8516938" y="6311900"/>
          <p14:tracePt t="116094" x="8516938" y="6294438"/>
          <p14:tracePt t="116110" x="8516938" y="6257925"/>
          <p14:tracePt t="116127" x="8480425" y="6238875"/>
          <p14:tracePt t="116144" x="8424863" y="6238875"/>
          <p14:tracePt t="116161" x="8388350" y="6221413"/>
          <p14:tracePt t="116164" x="8351838" y="6202363"/>
          <p14:tracePt t="116178" x="8315325" y="6202363"/>
          <p14:tracePt t="116194" x="8243888" y="6202363"/>
          <p14:tracePt t="116212" x="8224838" y="6202363"/>
          <p14:tracePt t="116230" x="8207375" y="6202363"/>
          <p14:tracePt t="116246" x="8170863" y="6202363"/>
          <p14:tracePt t="116262" x="8151813" y="6221413"/>
          <p14:tracePt t="116279" x="8115300" y="6257925"/>
          <p14:tracePt t="116280" x="8115300" y="6275388"/>
          <p14:tracePt t="116296" x="8097838" y="6294438"/>
          <p14:tracePt t="116298" x="8097838" y="6330950"/>
          <p14:tracePt t="116311" x="8078788" y="6348413"/>
          <p14:tracePt t="116313" x="8078788" y="6367463"/>
          <p14:tracePt t="116329" x="8078788" y="6438900"/>
          <p14:tracePt t="116346" x="8061325" y="6511925"/>
          <p14:tracePt t="116361" x="8061325" y="6530975"/>
          <p14:tracePt t="116377" x="8061325" y="6604000"/>
          <p14:tracePt t="116394" x="8078788" y="6638925"/>
          <p14:tracePt t="116413" x="8097838" y="6694488"/>
          <p14:tracePt t="116428" x="8115300" y="6711950"/>
          <p14:tracePt t="116445" x="8134350" y="6731000"/>
          <p14:tracePt t="116463" x="8170863" y="6748463"/>
          <p14:tracePt t="116465" x="8188325" y="6767513"/>
          <p14:tracePt t="116480" x="8207375" y="6784975"/>
          <p14:tracePt t="116481" x="8224838" y="6784975"/>
          <p14:tracePt t="116497" x="8243888" y="6784975"/>
          <p14:tracePt t="116512" x="8261350" y="6804025"/>
          <p14:tracePt t="116529" x="8297863" y="6804025"/>
          <p14:tracePt t="116545" x="8334375" y="6804025"/>
          <p14:tracePt t="116562" x="8351838" y="6804025"/>
          <p14:tracePt t="116563" x="8388350" y="6804025"/>
          <p14:tracePt t="116578" x="8407400" y="6804025"/>
          <p14:tracePt t="116580" x="8424863" y="6784975"/>
          <p14:tracePt t="116595" x="8480425" y="6767513"/>
          <p14:tracePt t="116612" x="8551863" y="6731000"/>
          <p14:tracePt t="116629" x="8570913" y="6694488"/>
          <p14:tracePt t="116646" x="8643938" y="6621463"/>
          <p14:tracePt t="116662" x="8697913" y="6511925"/>
          <p14:tracePt t="116678" x="8734425" y="6330950"/>
          <p14:tracePt t="116697" x="8753475" y="6002338"/>
          <p14:tracePt t="116712" x="8753475" y="5875338"/>
          <p14:tracePt t="116714" x="8753475" y="5765800"/>
          <p14:tracePt t="116728" x="8753475" y="5602288"/>
          <p14:tracePt t="116730" x="8734425" y="5494338"/>
          <p14:tracePt t="116745" x="8716963" y="5384800"/>
          <p14:tracePt t="116746" x="8697913" y="5257800"/>
          <p14:tracePt t="116760" x="8680450" y="5165725"/>
          <p14:tracePt t="116778" x="8643938" y="4821238"/>
          <p14:tracePt t="116795" x="8624888" y="4656138"/>
          <p14:tracePt t="116811" x="8624888" y="4438650"/>
          <p14:tracePt t="116830" x="8624888" y="4238625"/>
          <p14:tracePt t="116847" x="8607425" y="4056063"/>
          <p14:tracePt t="116849" x="8607425" y="4002088"/>
          <p14:tracePt t="116861" x="8588375" y="3948113"/>
          <p14:tracePt t="116877" x="8570913" y="3875088"/>
          <p14:tracePt t="116895" x="8551863" y="3819525"/>
          <p14:tracePt t="116911" x="8534400" y="3783013"/>
          <p14:tracePt t="116928" x="8516938" y="3765550"/>
          <p14:tracePt t="117095" x="8516938" y="3783013"/>
          <p14:tracePt t="117117" x="8516938" y="3802063"/>
          <p14:tracePt t="117141" x="8516938" y="3819525"/>
          <p14:tracePt t="117198" x="8534400" y="3838575"/>
          <p14:tracePt t="117206" x="8534400" y="3856038"/>
          <p14:tracePt t="117222" x="8534400" y="3875088"/>
          <p14:tracePt t="117229" x="8551863" y="3875088"/>
          <p14:tracePt t="117245" x="8551863" y="3892550"/>
          <p14:tracePt t="117263" x="8570913" y="3929063"/>
          <p14:tracePt t="117265" x="8570913" y="3948113"/>
          <p14:tracePt t="117279" x="8588375" y="4002088"/>
          <p14:tracePt t="117296" x="8607425" y="4038600"/>
          <p14:tracePt t="117313" x="8607425" y="4075113"/>
          <p14:tracePt t="117327" x="8624888" y="4148138"/>
          <p14:tracePt t="117343" x="8643938" y="4219575"/>
          <p14:tracePt t="117360" x="8643938" y="4292600"/>
          <p14:tracePt t="117376" x="8643938" y="4402138"/>
          <p14:tracePt t="117394" x="8643938" y="4475163"/>
          <p14:tracePt t="117410" x="8643938" y="4602163"/>
          <p14:tracePt t="117427" x="8643938" y="4711700"/>
          <p14:tracePt t="117444" x="8643938" y="4802188"/>
          <p14:tracePt t="117461" x="8643938" y="4892675"/>
          <p14:tracePt t="117477" x="8643938" y="4984750"/>
          <p14:tracePt t="117494" x="8643938" y="5165725"/>
          <p14:tracePt t="117511" x="8624888" y="5311775"/>
          <p14:tracePt t="117528" x="8624888" y="5438775"/>
          <p14:tracePt t="117544" x="8588375" y="5602288"/>
          <p14:tracePt t="117563" x="8570913" y="5730875"/>
          <p14:tracePt t="117565" x="8570913" y="5802313"/>
          <p14:tracePt t="117578" x="8570913" y="5857875"/>
          <p14:tracePt t="117595" x="8551863" y="5948363"/>
          <p14:tracePt t="117611" x="8551863" y="6038850"/>
          <p14:tracePt t="117628" x="8551863" y="6094413"/>
          <p14:tracePt t="117644" x="8551863" y="6167438"/>
          <p14:tracePt t="117661" x="8534400" y="6238875"/>
          <p14:tracePt t="117678" x="8516938" y="6294438"/>
          <p14:tracePt t="117694" x="8516938" y="6348413"/>
          <p14:tracePt t="117710" x="8516938" y="6403975"/>
          <p14:tracePt t="117727" x="8516938" y="6421438"/>
          <p14:tracePt t="117729" x="8516938" y="6438900"/>
          <p14:tracePt t="117745" x="8497888" y="6475413"/>
          <p14:tracePt t="117838" x="8497888" y="6511925"/>
          <p14:tracePt t="117847" x="8480425" y="6511925"/>
          <p14:tracePt t="117852" x="8480425" y="6530975"/>
          <p14:tracePt t="117878" x="8461375" y="6567488"/>
          <p14:tracePt t="117894" x="8443913" y="6638925"/>
          <p14:tracePt t="117912" x="8424863" y="6675438"/>
          <p14:tracePt t="117927" x="8407400" y="6748463"/>
          <p14:tracePt t="117943" x="8388350" y="6784975"/>
          <p14:tracePt t="117962" x="8388350" y="6821488"/>
          <p14:tracePt t="117978" x="8388350" y="6840538"/>
          <p14:tracePt t="118361" x="8407400" y="6804025"/>
          <p14:tracePt t="118377" x="8461375" y="6767513"/>
          <p14:tracePt t="118394" x="8480425" y="6748463"/>
          <p14:tracePt t="118410" x="8497888" y="6748463"/>
          <p14:tracePt t="118427" x="8497888" y="6731000"/>
          <p14:tracePt t="118444" x="8497888" y="6711950"/>
          <p14:tracePt t="118469" x="8461375" y="6694488"/>
          <p14:tracePt t="118479" x="8424863" y="6675438"/>
          <p14:tracePt t="118495" x="8334375" y="6675438"/>
          <p14:tracePt t="118511" x="8261350" y="6675438"/>
          <p14:tracePt t="118528" x="8224838" y="6675438"/>
          <p14:tracePt t="118614" x="8243888" y="6675438"/>
          <p14:tracePt t="118622" x="8261350" y="6675438"/>
          <p14:tracePt t="118629" x="8297863" y="6675438"/>
          <p14:tracePt t="118644" x="8315325" y="6694488"/>
          <p14:tracePt t="118662" x="8370888" y="6694488"/>
          <p14:tracePt t="118679" x="8407400" y="6694488"/>
          <p14:tracePt t="118696" x="8424863" y="6694488"/>
          <p14:tracePt t="118743" x="8407400" y="6694488"/>
          <p14:tracePt t="118749" x="8388350" y="6694488"/>
          <p14:tracePt t="118761" x="8370888" y="6694488"/>
          <p14:tracePt t="118778" x="8315325" y="6711950"/>
          <p14:tracePt t="118794" x="8280400" y="6731000"/>
          <p14:tracePt t="118812" x="8280400" y="6748463"/>
          <p14:tracePt t="118873" x="8297863" y="6748463"/>
          <p14:tracePt t="118881" x="8315325" y="6748463"/>
          <p14:tracePt t="118889" x="8351838" y="6748463"/>
          <p14:tracePt t="118911" x="8407400" y="6748463"/>
          <p14:tracePt t="118928" x="8424863" y="6748463"/>
          <p14:tracePt t="118969" x="8407400" y="6748463"/>
          <p14:tracePt t="118978" x="8370888" y="6748463"/>
          <p14:tracePt t="118985" x="8334375" y="6748463"/>
          <p14:tracePt t="118993" x="8315325" y="6748463"/>
          <p14:tracePt t="119011" x="8297863" y="6748463"/>
          <p14:tracePt t="119074" x="8315325" y="6731000"/>
          <p14:tracePt t="119082" x="8370888" y="6731000"/>
          <p14:tracePt t="119089" x="8388350" y="6694488"/>
          <p14:tracePt t="119110" x="8461375" y="6675438"/>
          <p14:tracePt t="119128" x="8461375" y="6657975"/>
          <p14:tracePt t="119218" x="8443913" y="6657975"/>
          <p14:tracePt t="119425" x="8443913" y="6675438"/>
          <p14:tracePt t="119441" x="8443913" y="6694488"/>
          <p14:tracePt t="119457" x="8443913" y="6711950"/>
          <p14:tracePt t="120073" x="8443913" y="6731000"/>
          <p14:tracePt t="120080" x="8424863" y="6731000"/>
          <p14:tracePt t="120088" x="8424863" y="6748463"/>
          <p14:tracePt t="121490" x="8424863" y="6767513"/>
          <p14:tracePt t="122110" x="8424863" y="6748463"/>
          <p14:tracePt t="122119" x="8407400" y="6731000"/>
          <p14:tracePt t="122133" x="8407400" y="6711950"/>
          <p14:tracePt t="122144" x="8407400" y="6694488"/>
          <p14:tracePt t="122160" x="8407400" y="6675438"/>
          <p14:tracePt t="122177" x="8407400" y="6657975"/>
          <p14:tracePt t="122197" x="8388350" y="6621463"/>
          <p14:tracePt t="122211" x="8388350" y="6604000"/>
          <p14:tracePt t="122229" x="8388350" y="6584950"/>
          <p14:tracePt t="122244" x="8388350" y="6567488"/>
          <p14:tracePt t="122261" x="8388350" y="6548438"/>
          <p14:tracePt t="122278" x="8388350" y="6530975"/>
          <p14:tracePt t="122306" x="8388350" y="6511925"/>
          <p14:tracePt t="122313" x="8407400" y="6511925"/>
          <p14:tracePt t="122330" x="8407400" y="6494463"/>
          <p14:tracePt t="122353" x="8424863" y="6475413"/>
          <p14:tracePt t="122362" x="8443913" y="6475413"/>
          <p14:tracePt t="122378" x="8461375" y="6475413"/>
          <p14:tracePt t="122395" x="8480425" y="6457950"/>
          <p14:tracePt t="122412" x="8516938" y="6438900"/>
          <p14:tracePt t="122428" x="8534400" y="6421438"/>
          <p14:tracePt t="122447" x="8551863" y="6403975"/>
          <p14:tracePt t="122463" x="8588375" y="6348413"/>
          <p14:tracePt t="122465" x="8607425" y="6311900"/>
          <p14:tracePt t="122479" x="8643938" y="6275388"/>
          <p14:tracePt t="122481" x="8661400" y="6257925"/>
          <p14:tracePt t="122493" x="8716963" y="6202363"/>
          <p14:tracePt t="122511" x="8770938" y="6130925"/>
          <p14:tracePt t="122527" x="8807450" y="6057900"/>
          <p14:tracePt t="122544" x="8843963" y="6002338"/>
          <p14:tracePt t="122546" x="8861425" y="5967413"/>
          <p14:tracePt t="122561" x="8861425" y="5930900"/>
          <p14:tracePt t="122564" x="8861425" y="5894388"/>
          <p14:tracePt t="122577" x="8880475" y="5875338"/>
          <p14:tracePt t="122580" x="8880475" y="5857875"/>
          <p14:tracePt t="122595" x="8880475" y="5821363"/>
          <p14:tracePt t="122611" x="8880475" y="5802313"/>
          <p14:tracePt t="122627" x="8880475" y="5765800"/>
          <p14:tracePt t="122644" x="8880475" y="5748338"/>
          <p14:tracePt t="122660" x="8880475" y="5711825"/>
          <p14:tracePt t="122677" x="8880475" y="5694363"/>
          <p14:tracePt t="122693" x="8861425" y="5675313"/>
          <p14:tracePt t="122712" x="8843963" y="5657850"/>
          <p14:tracePt t="122728" x="8824913" y="5657850"/>
          <p14:tracePt t="122761" x="8807450" y="5657850"/>
          <p14:tracePt t="122777" x="8788400" y="5657850"/>
          <p14:tracePt t="122793" x="8770938" y="5657850"/>
          <p14:tracePt t="122801" x="8753475" y="5638800"/>
          <p14:tracePt t="122817" x="8734425" y="5638800"/>
          <p14:tracePt t="122842" x="8716963" y="5638800"/>
          <p14:tracePt t="122857" x="8697913" y="5638800"/>
          <p14:tracePt t="122866" x="8680450" y="5621338"/>
          <p14:tracePt t="122878" x="8661400" y="5621338"/>
          <p14:tracePt t="122882" x="8643938" y="5602288"/>
          <p14:tracePt t="122895" x="8607425" y="5584825"/>
          <p14:tracePt t="122912" x="8588375" y="5565775"/>
          <p14:tracePt t="122928" x="8551863" y="5530850"/>
          <p14:tracePt t="122931" x="8534400" y="5511800"/>
          <p14:tracePt t="122945" x="8534400" y="5494338"/>
          <p14:tracePt t="122965" x="8516938" y="5457825"/>
          <p14:tracePt t="122980" x="8497888" y="5457825"/>
          <p14:tracePt t="123190" x="8497888" y="5438775"/>
          <p14:tracePt t="123205" x="8497888" y="5421313"/>
          <p14:tracePt t="123254" x="8534400" y="5402263"/>
          <p14:tracePt t="123270" x="8551863" y="5365750"/>
          <p14:tracePt t="123285" x="8551863" y="5348288"/>
          <p14:tracePt t="123295" x="8570913" y="5348288"/>
          <p14:tracePt t="123414" x="8588375" y="5348288"/>
          <p14:tracePt t="123461" x="8607425" y="5348288"/>
          <p14:tracePt t="123478" x="8643938" y="5348288"/>
          <p14:tracePt t="123493" x="8661400" y="5348288"/>
          <p14:tracePt t="123501" x="8680450" y="5348288"/>
          <p14:tracePt t="123511" x="8697913" y="5348288"/>
          <p14:tracePt t="123528" x="8716963" y="5348288"/>
          <p14:tracePt t="123545" x="8734425" y="5348288"/>
          <p14:tracePt t="123854" x="8753475" y="5348288"/>
          <p14:tracePt t="123869" x="8770938" y="5348288"/>
          <p14:tracePt t="123878" x="8788400" y="5348288"/>
          <p14:tracePt t="123894" x="8807450" y="5348288"/>
          <p14:tracePt t="123911" x="8843963" y="5348288"/>
          <p14:tracePt t="123927" x="8861425" y="5348288"/>
          <p14:tracePt t="123944" x="8934450" y="5348288"/>
          <p14:tracePt t="123962" x="8970963" y="5348288"/>
          <p14:tracePt t="123979" x="9007475" y="5348288"/>
          <p14:tracePt t="123980" x="9024938" y="5348288"/>
          <p14:tracePt t="124001" x="9043988" y="5348288"/>
          <p14:tracePt t="124011" x="9061450" y="5348288"/>
          <p14:tracePt t="124033" x="9080500" y="5348288"/>
          <p14:tracePt t="124049" x="9097963" y="5348288"/>
          <p14:tracePt t="124065" x="9117013" y="5348288"/>
          <p14:tracePt t="124081" x="9134475" y="5348288"/>
          <p14:tracePt t="124178" x="9153525" y="5348288"/>
          <p14:tracePt t="124597" x="9170988" y="5348288"/>
          <p14:tracePt t="124610" x="9190038" y="5348288"/>
          <p14:tracePt t="124617" x="9207500" y="5348288"/>
          <p14:tracePt t="124627" x="9226550" y="5348288"/>
          <p14:tracePt t="124644" x="9280525" y="5329238"/>
          <p14:tracePt t="124660" x="9317038" y="5311775"/>
          <p14:tracePt t="124677" x="9334500" y="5311775"/>
          <p14:tracePt t="124694" x="9353550" y="5311775"/>
          <p14:tracePt t="124946" x="9390063" y="5311775"/>
          <p14:tracePt t="124954" x="9407525" y="5311775"/>
          <p14:tracePt t="124963" x="9463088" y="5311775"/>
          <p14:tracePt t="124977" x="9590088" y="5311775"/>
          <p14:tracePt t="124995" x="9807575" y="5311775"/>
          <p14:tracePt t="124998" x="9936163" y="5311775"/>
          <p14:tracePt t="125011" x="10063163" y="5311775"/>
          <p14:tracePt t="125034" x="10153650" y="5311775"/>
          <p14:tracePt t="125044" x="10172700" y="5311775"/>
          <p14:tracePt t="125062" x="10209213" y="5311775"/>
          <p14:tracePt t="125078" x="10226675" y="5311775"/>
          <p14:tracePt t="125080" x="10244138" y="5311775"/>
          <p14:tracePt t="125094" x="10263188" y="5311775"/>
          <p14:tracePt t="125110" x="10299700" y="5311775"/>
          <p14:tracePt t="125126" x="10317163" y="5329238"/>
          <p14:tracePt t="125149" x="10336213" y="5329238"/>
          <p14:tracePt t="125161" x="10353675" y="5329238"/>
          <p14:tracePt t="125177" x="10409238" y="5365750"/>
          <p14:tracePt t="125194" x="10463213" y="5384800"/>
          <p14:tracePt t="125212" x="10553700" y="5402263"/>
          <p14:tracePt t="125214" x="10590213" y="5438775"/>
          <p14:tracePt t="125228" x="10626725" y="5457825"/>
          <p14:tracePt t="125246" x="10736263" y="5475288"/>
          <p14:tracePt t="125248" x="10753725" y="5494338"/>
          <p14:tracePt t="125261" x="10790238" y="5511800"/>
          <p14:tracePt t="125277" x="10826750" y="5530850"/>
          <p14:tracePt t="125294" x="10845800" y="5530850"/>
          <p14:tracePt t="125330" x="10863263" y="5530850"/>
          <p14:tracePt t="125370" x="10882313" y="5530850"/>
          <p14:tracePt t="125380" x="10899775" y="5530850"/>
          <p14:tracePt t="125402" x="10918825" y="5530850"/>
          <p14:tracePt t="125409" x="10936288" y="5530850"/>
          <p14:tracePt t="125425" x="10972800" y="5530850"/>
          <p14:tracePt t="125441" x="11009313" y="5530850"/>
          <p14:tracePt t="125458" x="11026775" y="5530850"/>
          <p14:tracePt t="125474" x="11045825" y="5530850"/>
          <p14:tracePt t="125481" x="11045825" y="5511800"/>
          <p14:tracePt t="125495" x="11063288" y="5494338"/>
          <p14:tracePt t="125497" x="11063288" y="5475288"/>
          <p14:tracePt t="125513" x="11063288" y="5457825"/>
          <p14:tracePt t="125530" x="11082338" y="5421313"/>
          <p14:tracePt t="125544" x="11082338" y="5365750"/>
          <p14:tracePt t="125561" x="11082338" y="5311775"/>
          <p14:tracePt t="125562" x="11082338" y="5275263"/>
          <p14:tracePt t="125576" x="11082338" y="5238750"/>
          <p14:tracePt t="125593" x="11082338" y="5165725"/>
          <p14:tracePt t="125610" x="11082338" y="5129213"/>
          <p14:tracePt t="125627" x="11082338" y="5092700"/>
          <p14:tracePt t="125644" x="11063288" y="5038725"/>
          <p14:tracePt t="125661" x="11009313" y="4965700"/>
          <p14:tracePt t="125678" x="10990263" y="4911725"/>
          <p14:tracePt t="125694" x="10972800" y="4838700"/>
          <p14:tracePt t="125711" x="10972800" y="4802188"/>
          <p14:tracePt t="125713" x="10955338" y="4748213"/>
          <p14:tracePt t="125728" x="10936288" y="4711700"/>
          <p14:tracePt t="125745" x="10899775" y="4584700"/>
          <p14:tracePt t="125761" x="10863263" y="4511675"/>
          <p14:tracePt t="125763" x="10863263" y="4456113"/>
          <p14:tracePt t="125776" x="10826750" y="4402138"/>
          <p14:tracePt t="125793" x="10753725" y="4219575"/>
          <p14:tracePt t="125810" x="10718800" y="4148138"/>
          <p14:tracePt t="125827" x="10663238" y="4075113"/>
          <p14:tracePt t="125843" x="10626725" y="4019550"/>
          <p14:tracePt t="125860" x="10626725" y="3965575"/>
          <p14:tracePt t="125878" x="10609263" y="3929063"/>
          <p14:tracePt t="125894" x="10590213" y="3911600"/>
          <p14:tracePt t="125911" x="10590213" y="3892550"/>
          <p14:tracePt t="125929" x="10590213" y="3875088"/>
          <p14:tracePt t="125946" x="10590213" y="3856038"/>
          <p14:tracePt t="125962" x="10590213" y="3838575"/>
          <p14:tracePt t="125979" x="10572750" y="3783013"/>
          <p14:tracePt t="125995" x="10553700" y="3748088"/>
          <p14:tracePt t="126033" x="10536238" y="3748088"/>
          <p14:tracePt t="126057" x="10499725" y="3765550"/>
          <p14:tracePt t="126064" x="10463213" y="3765550"/>
          <p14:tracePt t="126077" x="10426700" y="3802063"/>
          <p14:tracePt t="126094" x="10353675" y="3856038"/>
          <p14:tracePt t="126110" x="10299700" y="3911600"/>
          <p14:tracePt t="126128" x="10299700" y="3948113"/>
          <p14:tracePt t="126143" x="10299700" y="3983038"/>
          <p14:tracePt t="126160" x="10299700" y="4038600"/>
          <p14:tracePt t="126161" x="10299700" y="4056063"/>
          <p14:tracePt t="126176" x="10336213" y="4092575"/>
          <p14:tracePt t="126194" x="10390188" y="4165600"/>
          <p14:tracePt t="126212" x="10445750" y="4238625"/>
          <p14:tracePt t="126213" x="10463213" y="4311650"/>
          <p14:tracePt t="126230" x="10499725" y="4365625"/>
          <p14:tracePt t="126246" x="10517188" y="4402138"/>
          <p14:tracePt t="126247" x="10536238" y="4456113"/>
          <p14:tracePt t="126261" x="10572750" y="4548188"/>
          <p14:tracePt t="126280" x="10609263" y="4621213"/>
          <p14:tracePt t="126295" x="10609263" y="4656138"/>
          <p14:tracePt t="126297" x="10626725" y="4675188"/>
          <p14:tracePt t="126311" x="10645775" y="4748213"/>
          <p14:tracePt t="126328" x="10645775" y="4802188"/>
          <p14:tracePt t="126343" x="10645775" y="4838700"/>
          <p14:tracePt t="126360" x="10645775" y="4857750"/>
          <p14:tracePt t="126377" x="10645775" y="4875213"/>
          <p14:tracePt t="126394" x="10645775" y="4892675"/>
          <p14:tracePt t="126665" x="10663238" y="4857750"/>
          <p14:tracePt t="126673" x="10663238" y="4838700"/>
          <p14:tracePt t="126681" x="10663238" y="4821238"/>
          <p14:tracePt t="126693" x="10682288" y="4784725"/>
          <p14:tracePt t="126710" x="10682288" y="4748213"/>
          <p14:tracePt t="126726" x="10682288" y="4656138"/>
          <p14:tracePt t="126745" x="10682288" y="4529138"/>
          <p14:tracePt t="126760" x="10682288" y="4475163"/>
          <p14:tracePt t="126776" x="10682288" y="4402138"/>
          <p14:tracePt t="126793" x="10663238" y="4329113"/>
          <p14:tracePt t="126810" x="10663238" y="4238625"/>
          <p14:tracePt t="126827" x="10663238" y="4184650"/>
          <p14:tracePt t="126843" x="10663238" y="4165600"/>
          <p14:tracePt t="126860" x="10663238" y="4148138"/>
          <p14:tracePt t="126877" x="10663238" y="4129088"/>
          <p14:tracePt t="126893" x="10663238" y="4111625"/>
          <p14:tracePt t="126928" x="10663238" y="4092575"/>
          <p14:tracePt t="127009" x="10645775" y="4092575"/>
          <p14:tracePt t="127017" x="10626725" y="4092575"/>
          <p14:tracePt t="127033" x="10590213" y="4092575"/>
          <p14:tracePt t="127043" x="10572750" y="4092575"/>
          <p14:tracePt t="127060" x="10536238" y="4092575"/>
          <p14:tracePt t="127141" x="10553700" y="4111625"/>
          <p14:tracePt t="127149" x="10626725" y="4129088"/>
          <p14:tracePt t="127157" x="10718800" y="4148138"/>
          <p14:tracePt t="127178" x="10863263" y="4165600"/>
          <p14:tracePt t="127194" x="10972800" y="4165600"/>
          <p14:tracePt t="127211" x="10990263" y="4184650"/>
          <p14:tracePt t="127237" x="10990263" y="4202113"/>
          <p14:tracePt t="127245" x="10955338" y="4202113"/>
          <p14:tracePt t="127260" x="10918825" y="4238625"/>
          <p14:tracePt t="127277" x="10826750" y="4292600"/>
          <p14:tracePt t="127278" x="10790238" y="4311650"/>
          <p14:tracePt t="127293" x="10772775" y="4348163"/>
          <p14:tracePt t="127310" x="10736263" y="4365625"/>
          <p14:tracePt t="127477" x="10736263" y="4384675"/>
          <p14:tracePt t="127484" x="10736263" y="4421188"/>
          <p14:tracePt t="127494" x="10682288" y="4475163"/>
          <p14:tracePt t="127510" x="10626725" y="4584700"/>
          <p14:tracePt t="127526" x="10553700" y="4729163"/>
          <p14:tracePt t="127543" x="10536238" y="4838700"/>
          <p14:tracePt t="127561" x="10517188" y="4875213"/>
          <p14:tracePt t="127578" x="10517188" y="4892675"/>
          <p14:tracePt t="127626" x="10517188" y="4911725"/>
          <p14:tracePt t="127666" x="10517188" y="4929188"/>
          <p14:tracePt t="127673" x="10536238" y="4948238"/>
          <p14:tracePt t="127681" x="10536238" y="4965700"/>
          <p14:tracePt t="127698" x="10536238" y="5002213"/>
          <p14:tracePt t="127712" x="10536238" y="5021263"/>
          <p14:tracePt t="127940" x="10536238" y="5038725"/>
          <p14:tracePt t="127998" x="10536238" y="5075238"/>
          <p14:tracePt t="128005" x="10517188" y="5075238"/>
          <p14:tracePt t="128013" x="10499725" y="5111750"/>
          <p14:tracePt t="128027" x="10499725" y="5129213"/>
          <p14:tracePt t="128029" x="10499725" y="5148263"/>
          <p14:tracePt t="128043" x="10482263" y="5184775"/>
          <p14:tracePt t="128061" x="10463213" y="5257800"/>
          <p14:tracePt t="128063" x="10445750" y="5294313"/>
          <p14:tracePt t="128078" x="10426700" y="5311775"/>
          <p14:tracePt t="128094" x="10409238" y="5384800"/>
          <p14:tracePt t="128111" x="10409238" y="5421313"/>
          <p14:tracePt t="128127" x="10409238" y="5457825"/>
          <p14:tracePt t="128143" x="10409238" y="5475288"/>
          <p14:tracePt t="128160" x="10409238" y="5511800"/>
          <p14:tracePt t="128176" x="10409238" y="5530850"/>
          <p14:tracePt t="128193" x="10409238" y="5565775"/>
          <p14:tracePt t="128210" x="10409238" y="5602288"/>
          <p14:tracePt t="128227" x="10409238" y="5638800"/>
          <p14:tracePt t="128244" x="10409238" y="5694363"/>
          <p14:tracePt t="128245" x="10409238" y="5711825"/>
          <p14:tracePt t="128261" x="10409238" y="5765800"/>
          <p14:tracePt t="128263" x="10409238" y="5802313"/>
          <p14:tracePt t="128276" x="10409238" y="5838825"/>
          <p14:tracePt t="128277" x="10426700" y="5857875"/>
          <p14:tracePt t="128293" x="10426700" y="5894388"/>
          <p14:tracePt t="128294" x="10426700" y="5930900"/>
          <p14:tracePt t="128310" x="10426700" y="6021388"/>
          <p14:tracePt t="128326" x="10426700" y="6075363"/>
          <p14:tracePt t="128343" x="10426700" y="6148388"/>
          <p14:tracePt t="128360" x="10445750" y="6184900"/>
          <p14:tracePt t="128377" x="10445750" y="6202363"/>
          <p14:tracePt t="128393" x="10445750" y="6221413"/>
          <p14:tracePt t="128410" x="10445750" y="6238875"/>
          <p14:tracePt t="128452" x="10445750" y="6257925"/>
          <p14:tracePt t="129165" x="10463213" y="6257925"/>
          <p14:tracePt t="129180" x="10499725" y="6257925"/>
          <p14:tracePt t="129196" x="10517188" y="6238875"/>
          <p14:tracePt t="129204" x="10536238" y="6238875"/>
          <p14:tracePt t="129212" x="10553700" y="6238875"/>
          <p14:tracePt t="129226" x="10553700" y="6221413"/>
          <p14:tracePt t="129243" x="10572750" y="6221413"/>
          <p14:tracePt t="129259" x="10609263" y="6221413"/>
          <p14:tracePt t="129277" x="10645775" y="6184900"/>
          <p14:tracePt t="129293" x="10736263" y="6130925"/>
          <p14:tracePt t="129310" x="10899775" y="6038850"/>
          <p14:tracePt t="129326" x="11026775" y="5930900"/>
          <p14:tracePt t="129343" x="11082338" y="5894388"/>
          <p14:tracePt t="129359" x="11099800" y="5838825"/>
          <p14:tracePt t="129376" x="11099800" y="5821363"/>
          <p14:tracePt t="129393" x="11099800" y="5765800"/>
          <p14:tracePt t="129409" x="11045825" y="5694363"/>
          <p14:tracePt t="129427" x="10990263" y="5621338"/>
          <p14:tracePt t="129443" x="10918825" y="5565775"/>
          <p14:tracePt t="129444" x="10899775" y="5548313"/>
          <p14:tracePt t="129459" x="10863263" y="5511800"/>
          <p14:tracePt t="129476" x="10845800" y="5511800"/>
          <p14:tracePt t="129493" x="10826750" y="5494338"/>
          <p14:tracePt t="129509" x="10809288" y="5494338"/>
          <p14:tracePt t="129526" x="10790238" y="5475288"/>
          <p14:tracePt t="129716" x="10790238" y="5494338"/>
          <p14:tracePt t="129732" x="10790238" y="5511800"/>
          <p14:tracePt t="129740" x="10809288" y="5511800"/>
          <p14:tracePt t="129748" x="10826750" y="5511800"/>
          <p14:tracePt t="129759" x="10826750" y="5530850"/>
          <p14:tracePt t="129776" x="10845800" y="5548313"/>
          <p14:tracePt t="129793" x="10863263" y="5548313"/>
          <p14:tracePt t="129809" x="10863263" y="5565775"/>
          <p14:tracePt t="129826" x="10863263" y="5584825"/>
          <p14:tracePt t="129843" x="10863263" y="5621338"/>
          <p14:tracePt t="129859" x="10790238" y="5675313"/>
          <p14:tracePt t="129876" x="10699750" y="5748338"/>
          <p14:tracePt t="129877" x="10682288" y="5784850"/>
          <p14:tracePt t="129893" x="10663238" y="5838825"/>
          <p14:tracePt t="129910" x="10645775" y="5857875"/>
          <p14:tracePt t="129985" x="10645775" y="5875338"/>
          <p14:tracePt t="130104" x="10645775" y="5894388"/>
          <p14:tracePt t="130336" x="10645775" y="5875338"/>
          <p14:tracePt t="130465" x="10645775" y="5857875"/>
          <p14:tracePt t="130480" x="10645775" y="5838825"/>
          <p14:tracePt t="131106" x="10626725" y="5838825"/>
          <p14:tracePt t="131594" x="10626725" y="5821363"/>
          <p14:tracePt t="131613" x="10626725" y="5802313"/>
          <p14:tracePt t="131637" x="10609263" y="5802313"/>
          <p14:tracePt t="131770" x="10609263" y="5784850"/>
          <p14:tracePt t="131785" x="10626725" y="5784850"/>
          <p14:tracePt t="131809" x="10645775" y="5784850"/>
          <p14:tracePt t="131823" x="10645775" y="5765800"/>
          <p14:tracePt t="131828" x="10663238" y="5765800"/>
          <p14:tracePt t="131853" x="10682288" y="5765800"/>
          <p14:tracePt t="131861" x="10699750" y="5765800"/>
          <p14:tracePt t="131900" x="10699750" y="5748338"/>
          <p14:tracePt t="132186" x="10718800" y="5730875"/>
          <p14:tracePt t="132201" x="10718800" y="5711825"/>
          <p14:tracePt t="132226" x="10718800" y="5694363"/>
          <p14:tracePt t="132242" x="10718800" y="5675313"/>
          <p14:tracePt t="132249" x="10736263" y="5675313"/>
          <p14:tracePt t="132265" x="10736263" y="5657850"/>
          <p14:tracePt t="132278" x="10736263" y="5638800"/>
          <p14:tracePt t="132297" x="10753725" y="5621338"/>
          <p14:tracePt t="132378" x="10772775" y="5621338"/>
          <p14:tracePt t="132411" x="10772775" y="5602288"/>
          <p14:tracePt t="132425" x="10790238" y="5602288"/>
          <p14:tracePt t="132466" x="10790238" y="5584825"/>
          <p14:tracePt t="132473" x="10809288" y="5584825"/>
          <p14:tracePt t="132489" x="10809288" y="5565775"/>
          <p14:tracePt t="132521" x="10826750" y="5565775"/>
          <p14:tracePt t="132528" x="10845800" y="5548313"/>
          <p14:tracePt t="132602" x="10845800" y="5530850"/>
          <p14:tracePt t="132617" x="10863263" y="5530850"/>
          <p14:tracePt t="132637" x="10863263" y="5511800"/>
          <p14:tracePt t="132661" x="10863263" y="5494338"/>
          <p14:tracePt t="132685" x="10882313" y="5494338"/>
          <p14:tracePt t="132701" x="10882313" y="5475288"/>
          <p14:tracePt t="132729" x="10882313" y="5457825"/>
          <p14:tracePt t="132761" x="10882313" y="5438775"/>
          <p14:tracePt t="132771" x="10882313" y="5421313"/>
          <p14:tracePt t="132785" x="10882313" y="5402263"/>
          <p14:tracePt t="132794" x="10882313" y="5384800"/>
          <p14:tracePt t="132810" x="10882313" y="5365750"/>
          <p14:tracePt t="132828" x="10882313" y="5329238"/>
          <p14:tracePt t="132846" x="10882313" y="5294313"/>
          <p14:tracePt t="132865" x="10882313" y="5275263"/>
          <p14:tracePt t="132885" x="10863263" y="5275263"/>
          <p14:tracePt t="132896" x="10863263" y="5257800"/>
          <p14:tracePt t="132911" x="10863263" y="5238750"/>
          <p14:tracePt t="132927" x="10826750" y="5202238"/>
          <p14:tracePt t="132944" x="10826750" y="5165725"/>
          <p14:tracePt t="132962" x="10790238" y="5129213"/>
          <p14:tracePt t="132978" x="10772775" y="5092700"/>
          <p14:tracePt t="132995" x="10753725" y="5038725"/>
          <p14:tracePt t="132997" x="10718800" y="5021263"/>
          <p14:tracePt t="133013" x="10699750" y="5002213"/>
          <p14:tracePt t="133037" x="10682288" y="5002213"/>
          <p14:tracePt t="133045" x="10682288" y="4984750"/>
          <p14:tracePt t="133060" x="10663238" y="4984750"/>
          <p14:tracePt t="133062" x="10645775" y="4984750"/>
          <p14:tracePt t="133079" x="10626725" y="4984750"/>
          <p14:tracePt t="133096" x="10590213" y="4984750"/>
          <p14:tracePt t="133112" x="10553700" y="4984750"/>
          <p14:tracePt t="133130" x="10517188" y="4984750"/>
          <p14:tracePt t="133133" x="10482263" y="4984750"/>
          <p14:tracePt t="133143" x="10463213" y="4984750"/>
          <p14:tracePt t="133161" x="10445750" y="4984750"/>
          <p14:tracePt t="133163" x="10426700" y="4984750"/>
          <p14:tracePt t="133177" x="10409238" y="4984750"/>
          <p14:tracePt t="133179" x="10390188" y="4984750"/>
          <p14:tracePt t="133194" x="10336213" y="4984750"/>
          <p14:tracePt t="133196" x="10317163" y="5002213"/>
          <p14:tracePt t="133212" x="10244138" y="5038725"/>
          <p14:tracePt t="133228" x="10172700" y="5057775"/>
          <p14:tracePt t="133245" x="10136188" y="5092700"/>
          <p14:tracePt t="133261" x="10117138" y="5129213"/>
          <p14:tracePt t="133278" x="10099675" y="5184775"/>
          <p14:tracePt t="133296" x="10099675" y="5202238"/>
          <p14:tracePt t="133298" x="10099675" y="5221288"/>
          <p14:tracePt t="133311" x="10099675" y="5238750"/>
          <p14:tracePt t="133329" x="10117138" y="5329238"/>
          <p14:tracePt t="133345" x="10136188" y="5348288"/>
          <p14:tracePt t="133348" x="10153650" y="5384800"/>
          <p14:tracePt t="133361" x="10172700" y="5421313"/>
          <p14:tracePt t="133363" x="10190163" y="5438775"/>
          <p14:tracePt t="133378" x="10209213" y="5475288"/>
          <p14:tracePt t="133394" x="10244138" y="5511800"/>
          <p14:tracePt t="133410" x="10317163" y="5602288"/>
          <p14:tracePt t="133427" x="10353675" y="5657850"/>
          <p14:tracePt t="133444" x="10409238" y="5694363"/>
          <p14:tracePt t="133460" x="10445750" y="5748338"/>
          <p14:tracePt t="133477" x="10482263" y="5765800"/>
          <p14:tracePt t="133493" x="10499725" y="5802313"/>
          <p14:tracePt t="133510" x="10536238" y="5802313"/>
          <p14:tracePt t="133526" x="10572750" y="5821363"/>
          <p14:tracePt t="133543" x="10626725" y="5821363"/>
          <p14:tracePt t="133560" x="10682288" y="5821363"/>
          <p14:tracePt t="133561" x="10699750" y="5821363"/>
          <p14:tracePt t="133578" x="10736263" y="5821363"/>
          <p14:tracePt t="133579" x="10753725" y="5821363"/>
          <p14:tracePt t="133594" x="10826750" y="5802313"/>
          <p14:tracePt t="133610" x="10899775" y="5765800"/>
          <p14:tracePt t="133627" x="10955338" y="5748338"/>
          <p14:tracePt t="133643" x="10990263" y="5711825"/>
          <p14:tracePt t="133660" x="11026775" y="5694363"/>
          <p14:tracePt t="133676" x="11082338" y="5657850"/>
          <p14:tracePt t="133692" x="11136313" y="5602288"/>
          <p14:tracePt t="133710" x="11191875" y="5548313"/>
          <p14:tracePt t="133727" x="11226800" y="5511800"/>
          <p14:tracePt t="133728" x="11226800" y="5475288"/>
          <p14:tracePt t="133745" x="11245850" y="5457825"/>
          <p14:tracePt t="133746" x="11245850" y="5421313"/>
          <p14:tracePt t="133761" x="11245850" y="5402263"/>
          <p14:tracePt t="133762" x="11245850" y="5348288"/>
          <p14:tracePt t="133779" x="11245850" y="5329238"/>
          <p14:tracePt t="133781" x="11245850" y="5294313"/>
          <p14:tracePt t="133794" x="11245850" y="5275263"/>
          <p14:tracePt t="133812" x="11245850" y="5202238"/>
          <p14:tracePt t="133826" x="11245850" y="5165725"/>
          <p14:tracePt t="133843" x="11226800" y="5148263"/>
          <p14:tracePt t="133860" x="11209338" y="5111750"/>
          <p14:tracePt t="133877" x="11155363" y="5075238"/>
          <p14:tracePt t="133893" x="11099800" y="5021263"/>
          <p14:tracePt t="133910" x="11063288" y="4965700"/>
          <p14:tracePt t="133927" x="11026775" y="4948238"/>
          <p14:tracePt t="133931" x="11026775" y="4929188"/>
          <p14:tracePt t="133943" x="11009313" y="4929188"/>
          <p14:tracePt t="133963" x="10972800" y="4892675"/>
          <p14:tracePt t="133978" x="10936288" y="4875213"/>
          <p14:tracePt t="133980" x="10918825" y="4875213"/>
          <p14:tracePt t="133995" x="10899775" y="4857750"/>
          <p14:tracePt t="133997" x="10863263" y="4857750"/>
          <p14:tracePt t="134011" x="10772775" y="4838700"/>
          <p14:tracePt t="134029" x="10718800" y="4838700"/>
          <p14:tracePt t="134045" x="10645775" y="4838700"/>
          <p14:tracePt t="134061" x="10626725" y="4838700"/>
          <p14:tracePt t="134077" x="10572750" y="4857750"/>
          <p14:tracePt t="134094" x="10553700" y="4857750"/>
          <p14:tracePt t="134110" x="10536238" y="4875213"/>
          <p14:tracePt t="134128" x="10499725" y="4911725"/>
          <p14:tracePt t="134145" x="10499725" y="4948238"/>
          <p14:tracePt t="134147" x="10482263" y="4965700"/>
          <p14:tracePt t="134160" x="10463213" y="5021263"/>
          <p14:tracePt t="134176" x="10463213" y="5075238"/>
          <p14:tracePt t="134192" x="10463213" y="5129213"/>
          <p14:tracePt t="134209" x="10463213" y="5275263"/>
          <p14:tracePt t="134226" x="10463213" y="5348288"/>
          <p14:tracePt t="134243" x="10482263" y="5421313"/>
          <p14:tracePt t="134261" x="10499725" y="5475288"/>
          <p14:tracePt t="134278" x="10536238" y="5530850"/>
          <p14:tracePt t="134294" x="10553700" y="5584825"/>
          <p14:tracePt t="134311" x="10590213" y="5621338"/>
          <p14:tracePt t="134327" x="10609263" y="5675313"/>
          <p14:tracePt t="134345" x="10645775" y="5711825"/>
          <p14:tracePt t="134361" x="10663238" y="5711825"/>
          <p14:tracePt t="134363" x="10663238" y="5730875"/>
          <p14:tracePt t="134379" x="10682288" y="5730875"/>
          <p14:tracePt t="134406" x="10699750" y="5730875"/>
          <p14:tracePt t="134413" x="10718800" y="5730875"/>
          <p14:tracePt t="134429" x="10736263" y="5730875"/>
          <p14:tracePt t="134446" x="10753725" y="5730875"/>
          <p14:tracePt t="134464" x="10772775" y="5730875"/>
          <p14:tracePt t="134477" x="10790238" y="5730875"/>
          <p14:tracePt t="134493" x="10826750" y="5730875"/>
          <p14:tracePt t="134509" x="10863263" y="5711825"/>
          <p14:tracePt t="134526" x="10899775" y="5694363"/>
          <p14:tracePt t="134543" x="10918825" y="5675313"/>
          <p14:tracePt t="134573" x="10936288" y="5675313"/>
          <p14:tracePt t="134998" x="10936288" y="5657850"/>
          <p14:tracePt t="135030" x="10936288" y="5638800"/>
          <p14:tracePt t="135078" x="10955338" y="5638800"/>
          <p14:tracePt t="135086" x="10955338" y="5621338"/>
          <p14:tracePt t="135094" x="10955338" y="5602288"/>
          <p14:tracePt t="135117" x="10955338" y="5584825"/>
          <p14:tracePt t="135134" x="10955338" y="5565775"/>
          <p14:tracePt t="135149" x="10972800" y="5548313"/>
          <p14:tracePt t="135159" x="10972800" y="5530850"/>
          <p14:tracePt t="135176" x="10972800" y="5511800"/>
          <p14:tracePt t="135193" x="10972800" y="5457825"/>
          <p14:tracePt t="135216" x="10972800" y="5402263"/>
          <p14:tracePt t="135229" x="10972800" y="5365750"/>
          <p14:tracePt t="135243" x="10972800" y="5329238"/>
          <p14:tracePt t="135261" x="10955338" y="5294313"/>
          <p14:tracePt t="135280" x="10936288" y="5221288"/>
          <p14:tracePt t="135294" x="10918825" y="5202238"/>
          <p14:tracePt t="135296" x="10918825" y="5184775"/>
          <p14:tracePt t="135310" x="10882313" y="5165725"/>
          <p14:tracePt t="135327" x="10863263" y="5129213"/>
          <p14:tracePt t="135344" x="10845800" y="5111750"/>
          <p14:tracePt t="135360" x="10790238" y="5075238"/>
          <p14:tracePt t="135377" x="10736263" y="5057775"/>
          <p14:tracePt t="135394" x="10699750" y="5038725"/>
          <p14:tracePt t="135411" x="10663238" y="5038725"/>
          <p14:tracePt t="135427" x="10645775" y="5038725"/>
          <p14:tracePt t="135450" x="10626725" y="5038725"/>
          <p14:tracePt t="135465" x="10609263" y="5038725"/>
          <p14:tracePt t="135478" x="10590213" y="5038725"/>
          <p14:tracePt t="135494" x="10572750" y="5038725"/>
          <p14:tracePt t="135512" x="10553700" y="5038725"/>
          <p14:tracePt t="135528" x="10536238" y="5057775"/>
          <p14:tracePt t="135543" x="10517188" y="5075238"/>
          <p14:tracePt t="135561" x="10517188" y="5111750"/>
          <p14:tracePt t="135580" x="10499725" y="5148263"/>
          <p14:tracePt t="135595" x="10499725" y="5165725"/>
          <p14:tracePt t="135610" x="10499725" y="5221288"/>
          <p14:tracePt t="135626" x="10482263" y="5275263"/>
          <p14:tracePt t="135643" x="10482263" y="5329238"/>
          <p14:tracePt t="135660" x="10482263" y="5365750"/>
          <p14:tracePt t="135676" x="10482263" y="5402263"/>
          <p14:tracePt t="135693" x="10482263" y="5438775"/>
          <p14:tracePt t="135709" x="10482263" y="5457825"/>
          <p14:tracePt t="135726" x="10482263" y="5475288"/>
          <p14:tracePt t="135743" x="10499725" y="5511800"/>
          <p14:tracePt t="135759" x="10499725" y="5548313"/>
          <p14:tracePt t="135777" x="10536238" y="5602288"/>
          <p14:tracePt t="135792" x="10536238" y="5621338"/>
          <p14:tracePt t="135809" x="10553700" y="5638800"/>
          <p14:tracePt t="135826" x="10553700" y="5657850"/>
          <p14:tracePt t="135844" x="10572750" y="5675313"/>
          <p14:tracePt t="135860" x="10590213" y="5711825"/>
          <p14:tracePt t="135876" x="10609263" y="5730875"/>
          <p14:tracePt t="135892" x="10626725" y="5748338"/>
          <p14:tracePt t="135910" x="10645775" y="5765800"/>
          <p14:tracePt t="135926" x="10663238" y="5765800"/>
          <p14:tracePt t="135930" x="10663238" y="5784850"/>
          <p14:tracePt t="135945" x="10682288" y="5784850"/>
          <p14:tracePt t="135960" x="10682288" y="5802313"/>
          <p14:tracePt t="135978" x="10718800" y="5802313"/>
          <p14:tracePt t="135980" x="10718800" y="5821363"/>
          <p14:tracePt t="135996" x="10736263" y="5838825"/>
          <p14:tracePt t="136011" x="10753725" y="5838825"/>
          <p14:tracePt t="136027" x="10790238" y="5857875"/>
          <p14:tracePt t="136044" x="10809288" y="5857875"/>
          <p14:tracePt t="136060" x="10826750" y="5857875"/>
          <p14:tracePt t="136077" x="10863263" y="5875338"/>
          <p14:tracePt t="136093" x="10899775" y="5875338"/>
          <p14:tracePt t="136110" x="10918825" y="5875338"/>
          <p14:tracePt t="136127" x="10936288" y="5875338"/>
          <p14:tracePt t="136144" x="10955338" y="5875338"/>
          <p14:tracePt t="136160" x="10972800" y="5875338"/>
          <p14:tracePt t="136176" x="10990263" y="5875338"/>
          <p14:tracePt t="136193" x="11009313" y="5857875"/>
          <p14:tracePt t="136213" x="11026775" y="5857875"/>
          <p14:tracePt t="136228" x="11026775" y="5838825"/>
          <p14:tracePt t="136230" x="11045825" y="5838825"/>
          <p14:tracePt t="136246" x="11045825" y="5821363"/>
          <p14:tracePt t="136260" x="11045825" y="5802313"/>
          <p14:tracePt t="136277" x="11063288" y="5784850"/>
          <p14:tracePt t="136279" x="11063288" y="5765800"/>
          <p14:tracePt t="136293" x="11063288" y="5748338"/>
          <p14:tracePt t="136310" x="11082338" y="5711825"/>
          <p14:tracePt t="136326" x="11099800" y="5675313"/>
          <p14:tracePt t="136343" x="11099800" y="5638800"/>
          <p14:tracePt t="136360" x="11099800" y="5584825"/>
          <p14:tracePt t="136376" x="11099800" y="5548313"/>
          <p14:tracePt t="136396" x="11099800" y="5530850"/>
          <p14:tracePt t="136473" x="11082338" y="5530850"/>
          <p14:tracePt t="136505" x="11063288" y="5530850"/>
          <p14:tracePt t="136698" x="11045825" y="5530850"/>
          <p14:tracePt t="136713" x="11026775" y="5511800"/>
          <p14:tracePt t="136721" x="11009313" y="5494338"/>
          <p14:tracePt t="136729" x="11009313" y="5475288"/>
          <p14:tracePt t="136745" x="10990263" y="5475288"/>
          <p14:tracePt t="136746" x="10990263" y="5457825"/>
          <p14:tracePt t="136761" x="10990263" y="5438775"/>
          <p14:tracePt t="136763" x="10972800" y="5421313"/>
          <p14:tracePt t="136779" x="10955338" y="5402263"/>
          <p14:tracePt t="136796" x="10936288" y="5402263"/>
          <p14:tracePt t="136811" x="10899775" y="5384800"/>
          <p14:tracePt t="136827" x="10845800" y="5365750"/>
          <p14:tracePt t="136843" x="10809288" y="5365750"/>
          <p14:tracePt t="136860" x="10682288" y="5365750"/>
          <p14:tracePt t="136861" x="10609263" y="5365750"/>
          <p14:tracePt t="136876" x="10536238" y="5365750"/>
          <p14:tracePt t="136894" x="10336213" y="5348288"/>
          <p14:tracePt t="136896" x="10209213" y="5348288"/>
          <p14:tracePt t="136911" x="9972675" y="5329238"/>
          <p14:tracePt t="136926" x="9699625" y="5329238"/>
          <p14:tracePt t="136944" x="9463088" y="5329238"/>
          <p14:tracePt t="136961" x="9190038" y="5329238"/>
          <p14:tracePt t="136978" x="8916988" y="5329238"/>
          <p14:tracePt t="136995" x="8697913" y="5329238"/>
          <p14:tracePt t="136997" x="8607425" y="5348288"/>
          <p14:tracePt t="137011" x="8534400" y="5348288"/>
          <p14:tracePt t="137012" x="8461375" y="5365750"/>
          <p14:tracePt t="137027" x="8407400" y="5365750"/>
          <p14:tracePt t="137029" x="8334375" y="5384800"/>
          <p14:tracePt t="137043" x="8280400" y="5384800"/>
          <p14:tracePt t="137062" x="8024813" y="5421313"/>
          <p14:tracePt t="137077" x="7788275" y="5421313"/>
          <p14:tracePt t="137094" x="7661275" y="5421313"/>
          <p14:tracePt t="137096" x="7534275" y="5421313"/>
          <p14:tracePt t="137110" x="7332663" y="5421313"/>
          <p14:tracePt t="137128" x="7205663" y="5421313"/>
          <p14:tracePt t="137145" x="7005638" y="5438775"/>
          <p14:tracePt t="137161" x="6769100" y="5438775"/>
          <p14:tracePt t="137178" x="6496050" y="5475288"/>
          <p14:tracePt t="137194" x="6242050" y="5494338"/>
          <p14:tracePt t="137212" x="6059488" y="5494338"/>
          <p14:tracePt t="137214" x="5986463" y="5494338"/>
          <p14:tracePt t="137228" x="5932488" y="5494338"/>
          <p14:tracePt t="137229" x="5876925" y="5511800"/>
          <p14:tracePt t="137246" x="5749925" y="5511800"/>
          <p14:tracePt t="137261" x="5676900" y="5511800"/>
          <p14:tracePt t="137263" x="5605463" y="5511800"/>
          <p14:tracePt t="137278" x="5495925" y="5511800"/>
          <p14:tracePt t="137279" x="5422900" y="5511800"/>
          <p14:tracePt t="137295" x="5186363" y="5511800"/>
          <p14:tracePt t="137313" x="4949825" y="5494338"/>
          <p14:tracePt t="137329" x="4730750" y="5475288"/>
          <p14:tracePt t="137343" x="4567238" y="5475288"/>
          <p14:tracePt t="137362" x="4476750" y="5457825"/>
          <p14:tracePt t="137378" x="4440238" y="5457825"/>
          <p14:tracePt t="137394" x="4403725" y="5457825"/>
          <p14:tracePt t="137412" x="4367213" y="5457825"/>
          <p14:tracePt t="137428" x="4349750" y="5438775"/>
          <p14:tracePt t="137430" x="4330700" y="5438775"/>
          <p14:tracePt t="137444" x="4313238" y="5438775"/>
          <p14:tracePt t="137460" x="4276725" y="5438775"/>
          <p14:tracePt t="137477" x="4221163" y="5438775"/>
          <p14:tracePt t="137479" x="4203700" y="5438775"/>
          <p14:tracePt t="137496" x="4148138" y="5438775"/>
          <p14:tracePt t="137512" x="4113213" y="5438775"/>
          <p14:tracePt t="137528" x="4094163" y="5438775"/>
          <p14:tracePt t="137544" x="4057650" y="5438775"/>
          <p14:tracePt t="137562" x="4040188" y="5438775"/>
          <p14:tracePt t="137665" x="4076700" y="5438775"/>
          <p14:tracePt t="137672" x="4094163" y="5438775"/>
          <p14:tracePt t="137680" x="4113213" y="5438775"/>
          <p14:tracePt t="137692" x="4148138" y="5438775"/>
          <p14:tracePt t="137711" x="4257675" y="5438775"/>
          <p14:tracePt t="137712" x="4313238" y="5438775"/>
          <p14:tracePt t="137727" x="4386263" y="5438775"/>
          <p14:tracePt t="137742" x="4586288" y="5457825"/>
          <p14:tracePt t="137759" x="4822825" y="5475288"/>
          <p14:tracePt t="137777" x="5095875" y="5475288"/>
          <p14:tracePt t="137795" x="5349875" y="5494338"/>
          <p14:tracePt t="137796" x="5422900" y="5494338"/>
          <p14:tracePt t="137811" x="5476875" y="5494338"/>
          <p14:tracePt t="137813" x="5532438" y="5494338"/>
          <p14:tracePt t="137827" x="5568950" y="5494338"/>
          <p14:tracePt t="137829" x="5605463" y="5494338"/>
          <p14:tracePt t="137845" x="5622925" y="5494338"/>
          <p14:tracePt t="137847" x="5676900" y="5494338"/>
          <p14:tracePt t="137861" x="5732463" y="5494338"/>
          <p14:tracePt t="137877" x="5768975" y="5494338"/>
          <p14:tracePt t="137878" x="5805488" y="5494338"/>
          <p14:tracePt t="137895" x="5932488" y="5494338"/>
          <p14:tracePt t="137911" x="6096000" y="5494338"/>
          <p14:tracePt t="137920" x="6169025" y="5494338"/>
          <p14:tracePt t="137926" x="6242050" y="5494338"/>
          <p14:tracePt t="137945" x="6350000" y="5494338"/>
          <p14:tracePt t="137965" x="6442075" y="5494338"/>
          <p14:tracePt t="137981" x="6478588" y="5494338"/>
          <p14:tracePt t="137997" x="6496050" y="5494338"/>
          <p14:tracePt t="138012" x="6515100" y="5494338"/>
          <p14:tracePt t="138028" x="6532563" y="5494338"/>
          <p14:tracePt t="138030" x="6551613" y="5494338"/>
          <p14:tracePt t="138043" x="6586538" y="5494338"/>
          <p14:tracePt t="138063" x="6659563" y="5475288"/>
          <p14:tracePt t="138078" x="6696075" y="5475288"/>
          <p14:tracePt t="138080" x="6751638" y="5475288"/>
          <p14:tracePt t="138095" x="6805613" y="5475288"/>
          <p14:tracePt t="138097" x="6859588" y="5475288"/>
          <p14:tracePt t="138112" x="6988175" y="5475288"/>
          <p14:tracePt t="138129" x="7078663" y="5475288"/>
          <p14:tracePt t="138145" x="7115175" y="5475288"/>
          <p14:tracePt t="138189" x="7115175" y="5457825"/>
          <p14:tracePt t="138338" x="7096125" y="5457825"/>
          <p14:tracePt t="138348" x="7078663" y="5457825"/>
          <p14:tracePt t="138353" x="7061200" y="5457825"/>
          <p14:tracePt t="138377" x="6988175" y="5438775"/>
          <p14:tracePt t="138378" x="6915150" y="5438775"/>
          <p14:tracePt t="138392" x="6824663" y="5438775"/>
          <p14:tracePt t="138409" x="6459538" y="5438775"/>
          <p14:tracePt t="138426" x="6223000" y="5438775"/>
          <p14:tracePt t="138443" x="6022975" y="5438775"/>
          <p14:tracePt t="138460" x="5913438" y="5438775"/>
          <p14:tracePt t="138479" x="5842000" y="5438775"/>
          <p14:tracePt t="138481" x="5822950" y="5438775"/>
          <p14:tracePt t="138494" x="5805488" y="5438775"/>
          <p14:tracePt t="138512" x="5768975" y="5438775"/>
          <p14:tracePt t="138528" x="5713413" y="5438775"/>
          <p14:tracePt t="138545" x="5622925" y="5438775"/>
          <p14:tracePt t="138562" x="5586413" y="5438775"/>
          <p14:tracePt t="138564" x="5513388" y="5438775"/>
          <p14:tracePt t="138579" x="5476875" y="5438775"/>
          <p14:tracePt t="138581" x="5422900" y="5438775"/>
          <p14:tracePt t="138594" x="5367338" y="5438775"/>
          <p14:tracePt t="138596" x="5313363" y="5438775"/>
          <p14:tracePt t="138615" x="5259388" y="5438775"/>
          <p14:tracePt t="138617" x="5222875" y="5438775"/>
          <p14:tracePt t="138627" x="5186363" y="5438775"/>
          <p14:tracePt t="138645" x="5149850" y="5438775"/>
          <p14:tracePt t="138660" x="5095875" y="5438775"/>
          <p14:tracePt t="138677" x="5059363" y="5438775"/>
          <p14:tracePt t="138762" x="5113338" y="5438775"/>
          <p14:tracePt t="138770" x="5167313" y="5438775"/>
          <p14:tracePt t="138782" x="5240338" y="5438775"/>
          <p14:tracePt t="138795" x="5349875" y="5438775"/>
          <p14:tracePt t="138797" x="5440363" y="5438775"/>
          <p14:tracePt t="138810" x="5513388" y="5438775"/>
          <p14:tracePt t="138828" x="5622925" y="5438775"/>
          <p14:tracePt t="138885" x="5605463" y="5438775"/>
          <p14:tracePt t="138901" x="5586413" y="5438775"/>
          <p14:tracePt t="138910" x="5568950" y="5438775"/>
          <p14:tracePt t="138986" x="5586413" y="5438775"/>
          <p14:tracePt t="138996" x="5622925" y="5438775"/>
          <p14:tracePt t="139010" x="5732463" y="5438775"/>
          <p14:tracePt t="139027" x="5932488" y="5457825"/>
          <p14:tracePt t="139043" x="6005513" y="5457825"/>
          <p14:tracePt t="139060" x="6022975" y="5457825"/>
          <p14:tracePt t="139149" x="6042025" y="5457825"/>
          <p14:tracePt t="139158" x="6059488" y="5457825"/>
          <p14:tracePt t="139164" x="6113463" y="5475288"/>
          <p14:tracePt t="139176" x="6186488" y="5475288"/>
          <p14:tracePt t="139192" x="6369050" y="5475288"/>
          <p14:tracePt t="139209" x="6551613" y="5475288"/>
          <p14:tracePt t="139227" x="6678613" y="5475288"/>
          <p14:tracePt t="139243" x="6715125" y="5475288"/>
          <p14:tracePt t="139298" x="6732588" y="5475288"/>
          <p14:tracePt t="139374" x="6751638" y="5475288"/>
          <p14:tracePt t="139390" x="6769100" y="5475288"/>
          <p14:tracePt t="139398" x="6805613" y="5475288"/>
          <p14:tracePt t="139411" x="6842125" y="5475288"/>
          <p14:tracePt t="139427" x="6951663" y="5475288"/>
          <p14:tracePt t="139444" x="7188200" y="5475288"/>
          <p14:tracePt t="139461" x="7588250" y="5457825"/>
          <p14:tracePt t="139463" x="7824788" y="5421313"/>
          <p14:tracePt t="139477" x="8061325" y="5421313"/>
          <p14:tracePt t="139478" x="8315325" y="5402263"/>
          <p14:tracePt t="139494" x="8534400" y="5384800"/>
          <p14:tracePt t="139510" x="8916988" y="5365750"/>
          <p14:tracePt t="139527" x="9170988" y="5348288"/>
          <p14:tracePt t="139545" x="9280525" y="5348288"/>
          <p14:tracePt t="139561" x="9353550" y="5348288"/>
          <p14:tracePt t="139578" x="9371013" y="5348288"/>
          <p14:tracePt t="139595" x="9407525" y="5348288"/>
          <p14:tracePt t="139735" x="9426575" y="5348288"/>
          <p14:tracePt t="139740" x="9463088" y="5348288"/>
          <p14:tracePt t="139749" x="9480550" y="5348288"/>
          <p14:tracePt t="139759" x="9499600" y="5365750"/>
          <p14:tracePt t="139776" x="9553575" y="5402263"/>
          <p14:tracePt t="139794" x="9607550" y="5421313"/>
          <p14:tracePt t="139811" x="9644063" y="5475288"/>
          <p14:tracePt t="139827" x="9680575" y="5548313"/>
          <p14:tracePt t="139844" x="9736138" y="5675313"/>
          <p14:tracePt t="139861" x="9771063" y="5802313"/>
          <p14:tracePt t="139877" x="9844088" y="5948363"/>
          <p14:tracePt t="139895" x="9899650" y="6038850"/>
          <p14:tracePt t="139910" x="9936163" y="6057900"/>
          <p14:tracePt t="139927" x="9953625" y="6075363"/>
          <p14:tracePt t="139930" x="9990138" y="6094413"/>
          <p14:tracePt t="139943" x="10007600" y="6094413"/>
          <p14:tracePt t="139961" x="10117138" y="6130925"/>
          <p14:tracePt t="139978" x="10280650" y="6167438"/>
          <p14:tracePt t="139994" x="10482263" y="6167438"/>
          <p14:tracePt t="140012" x="10699750" y="6167438"/>
          <p14:tracePt t="140028" x="10826750" y="6130925"/>
          <p14:tracePt t="140047" x="10918825" y="6094413"/>
          <p14:tracePt t="140051" x="10955338" y="6057900"/>
          <p14:tracePt t="140060" x="11009313" y="6021388"/>
          <p14:tracePt t="140076" x="11063288" y="5948363"/>
          <p14:tracePt t="140094" x="11063288" y="5875338"/>
          <p14:tracePt t="140111" x="11045825" y="5765800"/>
          <p14:tracePt t="140127" x="11009313" y="5675313"/>
          <p14:tracePt t="140144" x="10955338" y="5602288"/>
          <p14:tracePt t="140161" x="10936288" y="5565775"/>
          <p14:tracePt t="140163" x="10918825" y="5565775"/>
          <p14:tracePt t="140176" x="10918825" y="5548313"/>
          <p14:tracePt t="140193" x="10899775" y="5548313"/>
          <p14:tracePt t="140210" x="10863263" y="5621338"/>
          <p14:tracePt t="140227" x="10790238" y="5802313"/>
          <p14:tracePt t="140229" x="10753725" y="5875338"/>
          <p14:tracePt t="140245" x="10736263" y="6002338"/>
          <p14:tracePt t="140262" x="10736263" y="6057900"/>
          <p14:tracePt t="140264" x="10736263" y="6111875"/>
          <p14:tracePt t="140279" x="10736263" y="6167438"/>
          <p14:tracePt t="140294" x="10736263" y="6184900"/>
          <p14:tracePt t="140297" x="10753725" y="6202363"/>
          <p14:tracePt t="140311" x="10790238" y="6202363"/>
          <p14:tracePt t="140328" x="10936288" y="6238875"/>
          <p14:tracePt t="140344" x="11045825" y="6238875"/>
          <p14:tracePt t="140361" x="11099800" y="6238875"/>
          <p14:tracePt t="140377" x="11136313" y="6238875"/>
          <p14:tracePt t="140394" x="11136313" y="6184900"/>
          <p14:tracePt t="140410" x="11118850" y="6094413"/>
          <p14:tracePt t="140428" x="11045825" y="6021388"/>
          <p14:tracePt t="140443" x="11009313" y="5984875"/>
          <p14:tracePt t="140445" x="10972800" y="5984875"/>
          <p14:tracePt t="140459" x="10936288" y="5984875"/>
          <p14:tracePt t="140477" x="10863263" y="6057900"/>
          <p14:tracePt t="140493" x="10772775" y="6202363"/>
          <p14:tracePt t="140509" x="10699750" y="6384925"/>
          <p14:tracePt t="140527" x="10682288" y="6511925"/>
          <p14:tracePt t="140545" x="10682288" y="6584950"/>
          <p14:tracePt t="140560" x="10699750" y="6657975"/>
          <p14:tracePt t="140578" x="10772775" y="6711950"/>
          <p14:tracePt t="140594" x="10845800" y="6748463"/>
          <p14:tracePt t="140611" x="10936288" y="6748463"/>
          <p14:tracePt t="140627" x="10972800" y="6748463"/>
          <p14:tracePt t="140644" x="11009313" y="6748463"/>
          <p14:tracePt t="140661" x="11009313" y="6711950"/>
          <p14:tracePt t="140677" x="11009313" y="6657975"/>
          <p14:tracePt t="140693" x="10955338" y="6604000"/>
          <p14:tracePt t="140710" x="10899775" y="6548438"/>
          <p14:tracePt t="140726" x="10845800" y="6548438"/>
          <p14:tracePt t="140743" x="10826750" y="6548438"/>
          <p14:tracePt t="140762" x="10772775" y="6621463"/>
          <p14:tracePt t="140776" x="10753725" y="6657975"/>
          <p14:tracePt t="140793" x="10736263" y="6731000"/>
          <p14:tracePt t="140811" x="10736263" y="6767513"/>
          <p14:tracePt t="140826" x="10736263" y="6784975"/>
          <p14:tracePt t="140844" x="10753725" y="6804025"/>
          <p14:tracePt t="140861" x="10790238" y="6804025"/>
          <p14:tracePt t="140878" x="10826750" y="6804025"/>
          <p14:tracePt t="140894" x="10899775" y="6804025"/>
          <p14:tracePt t="140910" x="10972800" y="6748463"/>
          <p14:tracePt t="140926" x="11009313" y="6711950"/>
          <p14:tracePt t="140942" x="11026775" y="6675438"/>
          <p14:tracePt t="140959" x="11045825" y="6638925"/>
          <p14:tracePt t="141006" x="11026775" y="6638925"/>
          <p14:tracePt t="141013" x="11009313" y="6638925"/>
          <p14:tracePt t="141029" x="10990263" y="6638925"/>
          <p14:tracePt t="141110" x="10990263" y="6604000"/>
          <p14:tracePt t="141119" x="11009313" y="6584950"/>
          <p14:tracePt t="141126" x="11026775" y="6530975"/>
          <p14:tracePt t="141143" x="11063288" y="6475413"/>
          <p14:tracePt t="141160" x="11063288" y="6311900"/>
          <p14:tracePt t="141177" x="11063288" y="6111875"/>
          <p14:tracePt t="141194" x="11082338" y="5875338"/>
          <p14:tracePt t="141210" x="11045825" y="5602288"/>
          <p14:tracePt t="141229" x="10918825" y="5275263"/>
          <p14:tracePt t="141243" x="10863263" y="5184775"/>
          <p14:tracePt t="141260" x="10826750" y="5129213"/>
          <p14:tracePt t="141276" x="10826750" y="5111750"/>
          <p14:tracePt t="141296" x="10809288" y="5111750"/>
          <p14:tracePt t="141566" x="10809288" y="5129213"/>
          <p14:tracePt t="142042" x="10790238" y="5129213"/>
          <p14:tracePt t="142076" x="10772775" y="5129213"/>
          <p14:tracePt t="142154" x="10753725" y="5129213"/>
          <p14:tracePt t="142170" x="10753725" y="5111750"/>
          <p14:tracePt t="142274" x="10736263" y="5148263"/>
          <p14:tracePt t="142292" x="10718800" y="5165725"/>
          <p14:tracePt t="142474" x="10736263" y="5165725"/>
          <p14:tracePt t="142522" x="10736263" y="5148263"/>
          <p14:tracePt t="143018" x="10718800" y="5165725"/>
          <p14:tracePt t="143026" x="10645775" y="5238750"/>
          <p14:tracePt t="143033" x="10609263" y="5257800"/>
          <p14:tracePt t="143043" x="10536238" y="5329238"/>
          <p14:tracePt t="143060" x="10263188" y="5457825"/>
          <p14:tracePt t="143077" x="9880600" y="5638800"/>
          <p14:tracePt t="143095" x="9280525" y="5821363"/>
          <p14:tracePt t="143097" x="8897938" y="5930900"/>
          <p14:tracePt t="143112" x="8407400" y="6038850"/>
          <p14:tracePt t="143113" x="7842250" y="6130925"/>
          <p14:tracePt t="143127" x="7132638" y="6202363"/>
          <p14:tracePt t="143129" x="6223000" y="6275388"/>
          <p14:tracePt t="143145" x="4330700" y="6403975"/>
          <p14:tracePt t="143161" x="2511425" y="6403975"/>
          <p14:tracePt t="143178" x="1019175" y="6403975"/>
          <p14:tracePt t="143194" x="436563" y="6403975"/>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
          <p:cNvSpPr txBox="1">
            <a:spLocks noGrp="1"/>
          </p:cNvSpPr>
          <p:nvPr>
            <p:ph type="title"/>
          </p:nvPr>
        </p:nvSpPr>
        <p:spPr>
          <a:xfrm>
            <a:off x="768096" y="490011"/>
            <a:ext cx="10671048" cy="768096"/>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accent6"/>
              </a:buClr>
              <a:buSzPts val="4400"/>
              <a:buFont typeface="Arial Black"/>
              <a:buNone/>
            </a:pPr>
            <a:r>
              <a:rPr lang="en-US" sz="4400" b="1">
                <a:solidFill>
                  <a:schemeClr val="accent6"/>
                </a:solidFill>
                <a:latin typeface="Arial Black"/>
                <a:ea typeface="Arial Black"/>
                <a:cs typeface="Arial Black"/>
                <a:sym typeface="Arial Black"/>
              </a:rPr>
              <a:t>PROJECTIONS</a:t>
            </a:r>
            <a:endParaRPr/>
          </a:p>
        </p:txBody>
      </p:sp>
      <p:sp>
        <p:nvSpPr>
          <p:cNvPr id="261" name="Google Shape;261;p4"/>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a:t>
            </a:fld>
            <a:endParaRPr/>
          </a:p>
        </p:txBody>
      </p:sp>
      <p:sp>
        <p:nvSpPr>
          <p:cNvPr id="263" name="Google Shape;263;p4"/>
          <p:cNvSpPr txBox="1">
            <a:spLocks noGrp="1"/>
          </p:cNvSpPr>
          <p:nvPr>
            <p:ph type="ftr" idx="11"/>
          </p:nvPr>
        </p:nvSpPr>
        <p:spPr>
          <a:xfrm>
            <a:off x="621792" y="200809"/>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BigTechCompany</a:t>
            </a:r>
            <a:endParaRPr/>
          </a:p>
        </p:txBody>
      </p:sp>
      <p:pic>
        <p:nvPicPr>
          <p:cNvPr id="4" name="Picture 3">
            <a:extLst>
              <a:ext uri="{FF2B5EF4-FFF2-40B4-BE49-F238E27FC236}">
                <a16:creationId xmlns:a16="http://schemas.microsoft.com/office/drawing/2014/main" id="{5CB3C0BF-BB57-4039-3346-CEE783454525}"/>
              </a:ext>
            </a:extLst>
          </p:cNvPr>
          <p:cNvPicPr>
            <a:picLocks noChangeAspect="1"/>
          </p:cNvPicPr>
          <p:nvPr/>
        </p:nvPicPr>
        <p:blipFill>
          <a:blip r:embed="rId5"/>
          <a:stretch>
            <a:fillRect/>
          </a:stretch>
        </p:blipFill>
        <p:spPr>
          <a:xfrm>
            <a:off x="1300375" y="1825862"/>
            <a:ext cx="9606489" cy="4028528"/>
          </a:xfrm>
          <a:prstGeom prst="rect">
            <a:avLst/>
          </a:prstGeom>
        </p:spPr>
      </p:pic>
      <p:pic>
        <p:nvPicPr>
          <p:cNvPr id="2" name="Picture 1">
            <a:extLst>
              <a:ext uri="{FF2B5EF4-FFF2-40B4-BE49-F238E27FC236}">
                <a16:creationId xmlns:a16="http://schemas.microsoft.com/office/drawing/2014/main" id="{460CCD45-0554-1253-6721-D169A4CD2877}"/>
              </a:ext>
            </a:extLst>
          </p:cNvPr>
          <p:cNvPicPr>
            <a:picLocks noChangeAspect="1"/>
          </p:cNvPicPr>
          <p:nvPr/>
        </p:nvPicPr>
        <p:blipFill>
          <a:blip r:embed="rId6"/>
          <a:stretch>
            <a:fillRect/>
          </a:stretch>
        </p:blipFill>
        <p:spPr>
          <a:xfrm>
            <a:off x="10111269" y="2366829"/>
            <a:ext cx="780356" cy="268247"/>
          </a:xfrm>
          <a:prstGeom prst="rect">
            <a:avLst/>
          </a:prstGeom>
        </p:spPr>
      </p:pic>
      <p:pic>
        <p:nvPicPr>
          <p:cNvPr id="3" name="Picture 2">
            <a:extLst>
              <a:ext uri="{FF2B5EF4-FFF2-40B4-BE49-F238E27FC236}">
                <a16:creationId xmlns:a16="http://schemas.microsoft.com/office/drawing/2014/main" id="{B8DF86C2-3BC0-B1E2-15ED-49EC3C575638}"/>
              </a:ext>
            </a:extLst>
          </p:cNvPr>
          <p:cNvPicPr>
            <a:picLocks noChangeAspect="1"/>
          </p:cNvPicPr>
          <p:nvPr/>
        </p:nvPicPr>
        <p:blipFill>
          <a:blip r:embed="rId6"/>
          <a:stretch>
            <a:fillRect/>
          </a:stretch>
        </p:blipFill>
        <p:spPr>
          <a:xfrm>
            <a:off x="8875032" y="2330044"/>
            <a:ext cx="951356" cy="305032"/>
          </a:xfrm>
          <a:prstGeom prst="rect">
            <a:avLst/>
          </a:prstGeom>
        </p:spPr>
      </p:pic>
      <p:pic>
        <p:nvPicPr>
          <p:cNvPr id="5" name="Picture 4">
            <a:extLst>
              <a:ext uri="{FF2B5EF4-FFF2-40B4-BE49-F238E27FC236}">
                <a16:creationId xmlns:a16="http://schemas.microsoft.com/office/drawing/2014/main" id="{1CF6C801-2E44-44E8-B745-F5457AA2CB01}"/>
              </a:ext>
            </a:extLst>
          </p:cNvPr>
          <p:cNvPicPr>
            <a:picLocks noChangeAspect="1"/>
          </p:cNvPicPr>
          <p:nvPr/>
        </p:nvPicPr>
        <p:blipFill>
          <a:blip r:embed="rId6"/>
          <a:stretch>
            <a:fillRect/>
          </a:stretch>
        </p:blipFill>
        <p:spPr>
          <a:xfrm>
            <a:off x="9046032" y="4823425"/>
            <a:ext cx="780356" cy="268247"/>
          </a:xfrm>
          <a:prstGeom prst="rect">
            <a:avLst/>
          </a:prstGeom>
        </p:spPr>
      </p:pic>
      <p:pic>
        <p:nvPicPr>
          <p:cNvPr id="6" name="Picture 5">
            <a:extLst>
              <a:ext uri="{FF2B5EF4-FFF2-40B4-BE49-F238E27FC236}">
                <a16:creationId xmlns:a16="http://schemas.microsoft.com/office/drawing/2014/main" id="{F1A6A271-15EA-7F8E-A7A6-99BB2DB8679F}"/>
              </a:ext>
            </a:extLst>
          </p:cNvPr>
          <p:cNvPicPr>
            <a:picLocks noChangeAspect="1"/>
          </p:cNvPicPr>
          <p:nvPr/>
        </p:nvPicPr>
        <p:blipFill>
          <a:blip r:embed="rId6"/>
          <a:stretch>
            <a:fillRect/>
          </a:stretch>
        </p:blipFill>
        <p:spPr>
          <a:xfrm>
            <a:off x="9046032" y="5070660"/>
            <a:ext cx="780356" cy="268247"/>
          </a:xfrm>
          <a:prstGeom prst="rect">
            <a:avLst/>
          </a:prstGeom>
        </p:spPr>
      </p:pic>
      <p:pic>
        <p:nvPicPr>
          <p:cNvPr id="7" name="Picture 6">
            <a:extLst>
              <a:ext uri="{FF2B5EF4-FFF2-40B4-BE49-F238E27FC236}">
                <a16:creationId xmlns:a16="http://schemas.microsoft.com/office/drawing/2014/main" id="{66D754BB-1A8D-0434-EB44-C01B50704CFD}"/>
              </a:ext>
            </a:extLst>
          </p:cNvPr>
          <p:cNvPicPr>
            <a:picLocks noChangeAspect="1"/>
          </p:cNvPicPr>
          <p:nvPr/>
        </p:nvPicPr>
        <p:blipFill>
          <a:blip r:embed="rId6"/>
          <a:stretch>
            <a:fillRect/>
          </a:stretch>
        </p:blipFill>
        <p:spPr>
          <a:xfrm>
            <a:off x="9046032" y="5317895"/>
            <a:ext cx="780356" cy="268247"/>
          </a:xfrm>
          <a:prstGeom prst="rect">
            <a:avLst/>
          </a:prstGeom>
        </p:spPr>
      </p:pic>
      <p:pic>
        <p:nvPicPr>
          <p:cNvPr id="9" name="Audio 8">
            <a:hlinkClick r:id="" action="ppaction://media"/>
            <a:extLst>
              <a:ext uri="{FF2B5EF4-FFF2-40B4-BE49-F238E27FC236}">
                <a16:creationId xmlns:a16="http://schemas.microsoft.com/office/drawing/2014/main" id="{6855DB46-53E4-34EC-E084-803EA6D1B965}"/>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3636"/>
    </mc:Choice>
    <mc:Fallback>
      <p:transition spd="slow" advTm="73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extLst>
    <p:ext uri="{3A86A75C-4F4B-4683-9AE1-C65F6400EC91}">
      <p14:laserTraceLst xmlns:p14="http://schemas.microsoft.com/office/powerpoint/2010/main">
        <p14:tracePtLst>
          <p14:tracePt t="994" x="109538" y="6330950"/>
          <p14:tracePt t="1004" x="219075" y="6221413"/>
          <p14:tracePt t="1022" x="400050" y="6038850"/>
          <p14:tracePt t="1040" x="490538" y="5930900"/>
          <p14:tracePt t="1042" x="546100" y="5838825"/>
          <p14:tracePt t="1055" x="619125" y="5730875"/>
          <p14:tracePt t="1072" x="746125" y="5511800"/>
          <p14:tracePt t="1088" x="892175" y="5348288"/>
          <p14:tracePt t="1105" x="982663" y="5238750"/>
          <p14:tracePt t="1121" x="1019175" y="5202238"/>
          <p14:tracePt t="1122" x="1019175" y="5184775"/>
          <p14:tracePt t="1163" x="1019175" y="5148263"/>
          <p14:tracePt t="1171" x="1019175" y="5092700"/>
          <p14:tracePt t="1178" x="1036638" y="5038725"/>
          <p14:tracePt t="1189" x="1055688" y="4984750"/>
          <p14:tracePt t="1207" x="1092200" y="4821238"/>
          <p14:tracePt t="1223" x="1182688" y="4565650"/>
          <p14:tracePt t="1239" x="1309688" y="4238625"/>
          <p14:tracePt t="1258" x="1455738" y="3875088"/>
          <p14:tracePt t="1260" x="1546225" y="3729038"/>
          <p14:tracePt t="1272" x="1619250" y="3582988"/>
          <p14:tracePt t="1274" x="1709738" y="3475038"/>
          <p14:tracePt t="1289" x="1782763" y="3365500"/>
          <p14:tracePt t="1290" x="1855788" y="3292475"/>
          <p14:tracePt t="1307" x="1965325" y="3109913"/>
          <p14:tracePt t="1322" x="2019300" y="3019425"/>
          <p14:tracePt t="1342" x="2111375" y="2946400"/>
          <p14:tracePt t="1355" x="2128838" y="2928938"/>
          <p14:tracePt t="1374" x="2147888" y="2928938"/>
          <p14:tracePt t="1408" x="2165350" y="2928938"/>
          <p14:tracePt t="1414" x="2184400" y="2928938"/>
          <p14:tracePt t="1424" x="2274888" y="2892425"/>
          <p14:tracePt t="1440" x="2401888" y="2782888"/>
          <p14:tracePt t="1442" x="2601913" y="2709863"/>
          <p14:tracePt t="1456" x="2784475" y="2638425"/>
          <p14:tracePt t="1458" x="2947988" y="2528888"/>
          <p14:tracePt t="1472" x="3167063" y="2382838"/>
          <p14:tracePt t="1489" x="3330575" y="2292350"/>
          <p14:tracePt t="1505" x="3475038" y="2165350"/>
          <p14:tracePt t="1523" x="3621088" y="2036763"/>
          <p14:tracePt t="1539" x="3675063" y="1965325"/>
          <p14:tracePt t="1557" x="3711575" y="1873250"/>
          <p14:tracePt t="1558" x="3711575" y="1819275"/>
          <p14:tracePt t="1572" x="3748088" y="1765300"/>
          <p14:tracePt t="1574" x="3748088" y="1692275"/>
          <p14:tracePt t="1589" x="3767138" y="1582738"/>
          <p14:tracePt t="1590" x="3821113" y="1436688"/>
          <p14:tracePt t="1606" x="3948113" y="1073150"/>
          <p14:tracePt t="1623" x="3967163" y="1019175"/>
          <p14:tracePt t="1625" x="4040188" y="890588"/>
          <p14:tracePt t="1640" x="4113213" y="782638"/>
          <p14:tracePt t="1642" x="4184650" y="673100"/>
          <p14:tracePt t="1656" x="4257675" y="582613"/>
          <p14:tracePt t="1672" x="4330700" y="454025"/>
          <p14:tracePt t="1674" x="4349750" y="436563"/>
          <p14:tracePt t="1689" x="4367213" y="400050"/>
          <p14:tracePt t="1706" x="4386263" y="363538"/>
          <p14:tracePt t="1708" x="4421188" y="346075"/>
          <p14:tracePt t="1722" x="4440238" y="327025"/>
          <p14:tracePt t="1723" x="4476750" y="273050"/>
          <p14:tracePt t="1739" x="4549775" y="236538"/>
          <p14:tracePt t="1741" x="4622800" y="182563"/>
          <p14:tracePt t="1756" x="4713288" y="127000"/>
          <p14:tracePt t="1757" x="4840288" y="36513"/>
          <p14:tracePt t="23682" x="10899775" y="746125"/>
          <p14:tracePt t="23690" x="10590213" y="1327150"/>
          <p14:tracePt t="23703" x="10336213" y="1946275"/>
          <p14:tracePt t="23721" x="9534525" y="3346450"/>
          <p14:tracePt t="23740" x="8734425" y="4892675"/>
          <p14:tracePt t="23741" x="8334375" y="5711825"/>
          <p14:tracePt t="23754" x="7970838" y="6421438"/>
          <p14:tracePt t="24799" x="0" y="0"/>
        </p14:tracePtLst>
        <p14:tracePtLst>
          <p14:tracePt t="26660" x="4286250" y="6188075"/>
          <p14:tracePt t="26961" x="4803775" y="6675438"/>
          <p14:tracePt t="26970" x="5203825" y="6511925"/>
          <p14:tracePt t="26987" x="6042025" y="6167438"/>
          <p14:tracePt t="27004" x="6788150" y="5821363"/>
          <p14:tracePt t="27021" x="7388225" y="5548313"/>
          <p14:tracePt t="27039" x="7915275" y="5111750"/>
          <p14:tracePt t="27055" x="8024813" y="4984750"/>
          <p14:tracePt t="27056" x="8115300" y="4857750"/>
          <p14:tracePt t="27074" x="8280400" y="4565650"/>
          <p14:tracePt t="27088" x="8370888" y="4275138"/>
          <p14:tracePt t="27105" x="8443913" y="3983038"/>
          <p14:tracePt t="27121" x="8461375" y="3729038"/>
          <p14:tracePt t="27144" x="8461375" y="3365500"/>
          <p14:tracePt t="27154" x="8461375" y="3275013"/>
          <p14:tracePt t="27172" x="8480425" y="3038475"/>
          <p14:tracePt t="27174" x="8480425" y="2965450"/>
          <p14:tracePt t="27186" x="8497888" y="2892425"/>
          <p14:tracePt t="27203" x="8516938" y="2765425"/>
          <p14:tracePt t="27206" x="8516938" y="2692400"/>
          <p14:tracePt t="27220" x="8516938" y="2638425"/>
          <p14:tracePt t="27238" x="8516938" y="2546350"/>
          <p14:tracePt t="27240" x="8516938" y="2492375"/>
          <p14:tracePt t="27255" x="8516938" y="2473325"/>
          <p14:tracePt t="27257" x="8516938" y="2455863"/>
          <p14:tracePt t="27273" x="8516938" y="2436813"/>
          <p14:tracePt t="27335" x="8534400" y="2436813"/>
          <p14:tracePt t="27347" x="8570913" y="2401888"/>
          <p14:tracePt t="27357" x="8607425" y="2401888"/>
          <p14:tracePt t="27371" x="8624888" y="2382838"/>
          <p14:tracePt t="27389" x="8716963" y="2365375"/>
          <p14:tracePt t="27390" x="8753475" y="2365375"/>
          <p14:tracePt t="27404" x="8788400" y="2365375"/>
          <p14:tracePt t="27421" x="8824913" y="2365375"/>
          <p14:tracePt t="27437" x="8861425" y="2365375"/>
          <p14:tracePt t="27454" x="8934450" y="2419350"/>
          <p14:tracePt t="27470" x="8970963" y="2455863"/>
          <p14:tracePt t="27487" x="9024938" y="2492375"/>
          <p14:tracePt t="27504" x="9080500" y="2528888"/>
          <p14:tracePt t="27521" x="9153525" y="2565400"/>
          <p14:tracePt t="27540" x="9226550" y="2582863"/>
          <p14:tracePt t="27557" x="9244013" y="2601913"/>
          <p14:tracePt t="27572" x="9280525" y="2601913"/>
          <p14:tracePt t="27573" x="9317038" y="2601913"/>
          <p14:tracePt t="27588" x="9426575" y="2601913"/>
          <p14:tracePt t="27605" x="9534525" y="2565400"/>
          <p14:tracePt t="27621" x="9607550" y="2565400"/>
          <p14:tracePt t="27638" x="9699625" y="2565400"/>
          <p14:tracePt t="27655" x="9771063" y="2565400"/>
          <p14:tracePt t="27671" x="9826625" y="2565400"/>
          <p14:tracePt t="27687" x="9844088" y="2546350"/>
          <p14:tracePt t="27703" x="9863138" y="2528888"/>
          <p14:tracePt t="27720" x="9880600" y="2492375"/>
          <p14:tracePt t="27738" x="9880600" y="2436813"/>
          <p14:tracePt t="27739" x="9880600" y="2382838"/>
          <p14:tracePt t="27754" x="9880600" y="2309813"/>
          <p14:tracePt t="27770" x="9880600" y="2273300"/>
          <p14:tracePt t="27791" x="9863138" y="2165350"/>
          <p14:tracePt t="27803" x="9826625" y="2109788"/>
          <p14:tracePt t="27821" x="9790113" y="2073275"/>
          <p14:tracePt t="27837" x="9717088" y="2019300"/>
          <p14:tracePt t="27853" x="9626600" y="1965325"/>
          <p14:tracePt t="27870" x="9480550" y="1873250"/>
          <p14:tracePt t="27887" x="9390063" y="1836738"/>
          <p14:tracePt t="27904" x="9334500" y="1819275"/>
          <p14:tracePt t="27921" x="9263063" y="1800225"/>
          <p14:tracePt t="27938" x="9226550" y="1800225"/>
          <p14:tracePt t="27954" x="9153525" y="1800225"/>
          <p14:tracePt t="27956" x="9097963" y="1800225"/>
          <p14:tracePt t="27971" x="9007475" y="1800225"/>
          <p14:tracePt t="27972" x="8897938" y="1819275"/>
          <p14:tracePt t="27987" x="8697913" y="1873250"/>
          <p14:tracePt t="28005" x="8551863" y="1928813"/>
          <p14:tracePt t="28023" x="8424863" y="2000250"/>
          <p14:tracePt t="28038" x="8370888" y="2055813"/>
          <p14:tracePt t="28056" x="8334375" y="2092325"/>
          <p14:tracePt t="28057" x="8315325" y="2128838"/>
          <p14:tracePt t="28071" x="8297863" y="2146300"/>
          <p14:tracePt t="28088" x="8280400" y="2292350"/>
          <p14:tracePt t="28105" x="8280400" y="2419350"/>
          <p14:tracePt t="28121" x="8261350" y="2546350"/>
          <p14:tracePt t="28137" x="8280400" y="2709863"/>
          <p14:tracePt t="28155" x="8315325" y="2838450"/>
          <p14:tracePt t="28170" x="8407400" y="2982913"/>
          <p14:tracePt t="28187" x="8461375" y="3128963"/>
          <p14:tracePt t="28204" x="8551863" y="3238500"/>
          <p14:tracePt t="28220" x="8697913" y="3328988"/>
          <p14:tracePt t="28236" x="8861425" y="3402013"/>
          <p14:tracePt t="28253" x="9043988" y="3438525"/>
          <p14:tracePt t="28271" x="9226550" y="3455988"/>
          <p14:tracePt t="28287" x="9407525" y="3455988"/>
          <p14:tracePt t="28303" x="9517063" y="3455988"/>
          <p14:tracePt t="28319" x="9607550" y="3419475"/>
          <p14:tracePt t="28337" x="9717088" y="3365500"/>
          <p14:tracePt t="28355" x="9807575" y="3292475"/>
          <p14:tracePt t="28371" x="9899650" y="3219450"/>
          <p14:tracePt t="28387" x="9972675" y="3146425"/>
          <p14:tracePt t="28406" x="10026650" y="3019425"/>
          <p14:tracePt t="28421" x="10026650" y="2982913"/>
          <p14:tracePt t="28438" x="10080625" y="2909888"/>
          <p14:tracePt t="28440" x="10080625" y="2855913"/>
          <p14:tracePt t="28454" x="10080625" y="2819400"/>
          <p14:tracePt t="28456" x="10080625" y="2782888"/>
          <p14:tracePt t="28471" x="10080625" y="2746375"/>
          <p14:tracePt t="28473" x="10080625" y="2692400"/>
          <p14:tracePt t="28488" x="10080625" y="2582863"/>
          <p14:tracePt t="28505" x="10080625" y="2473325"/>
          <p14:tracePt t="28524" x="10007600" y="2328863"/>
          <p14:tracePt t="28526" x="9990138" y="2292350"/>
          <p14:tracePt t="28537" x="9972675" y="2255838"/>
          <p14:tracePt t="28554" x="9936163" y="2165350"/>
          <p14:tracePt t="28571" x="9899650" y="2109788"/>
          <p14:tracePt t="28588" x="9844088" y="2055813"/>
          <p14:tracePt t="28606" x="9790113" y="2036763"/>
          <p14:tracePt t="28621" x="9753600" y="2019300"/>
          <p14:tracePt t="28623" x="9699625" y="2000250"/>
          <p14:tracePt t="28638" x="9663113" y="1982788"/>
          <p14:tracePt t="28640" x="9626600" y="1982788"/>
          <p14:tracePt t="28654" x="9590088" y="1982788"/>
          <p14:tracePt t="28656" x="9553575" y="1965325"/>
          <p14:tracePt t="28670" x="9517063" y="1965325"/>
          <p14:tracePt t="28687" x="9353550" y="1946275"/>
          <p14:tracePt t="28704" x="9280525" y="1946275"/>
          <p14:tracePt t="28722" x="9207500" y="1946275"/>
          <p14:tracePt t="28738" x="9134475" y="1965325"/>
          <p14:tracePt t="28755" x="9080500" y="2000250"/>
          <p14:tracePt t="28771" x="9007475" y="2055813"/>
          <p14:tracePt t="28788" x="8916988" y="2146300"/>
          <p14:tracePt t="28808" x="8770938" y="2365375"/>
          <p14:tracePt t="28821" x="8734425" y="2455863"/>
          <p14:tracePt t="28824" x="8716963" y="2509838"/>
          <p14:tracePt t="28837" x="8716963" y="2582863"/>
          <p14:tracePt t="28840" x="8716963" y="2655888"/>
          <p14:tracePt t="28854" x="8716963" y="2765425"/>
          <p14:tracePt t="28871" x="8734425" y="2801938"/>
          <p14:tracePt t="28874" x="8753475" y="2838450"/>
          <p14:tracePt t="28887" x="8807450" y="2909888"/>
          <p14:tracePt t="28904" x="8861425" y="2965450"/>
          <p14:tracePt t="28921" x="8897938" y="3019425"/>
          <p14:tracePt t="28939" x="8953500" y="3055938"/>
          <p14:tracePt t="28954" x="9007475" y="3092450"/>
          <p14:tracePt t="28971" x="9043988" y="3128963"/>
          <p14:tracePt t="28988" x="9061450" y="3146425"/>
          <p14:tracePt t="29005" x="9061450" y="3182938"/>
          <p14:tracePt t="29021" x="9061450" y="3201988"/>
          <p14:tracePt t="29023" x="9043988" y="3219450"/>
          <p14:tracePt t="29038" x="9024938" y="3219450"/>
          <p14:tracePt t="29055" x="9007475" y="3238500"/>
          <p14:tracePt t="29078" x="8990013" y="3238500"/>
          <p14:tracePt t="29094" x="8970963" y="3238500"/>
          <p14:tracePt t="29110" x="8953500" y="3238500"/>
          <p14:tracePt t="29126" x="8953500" y="3219450"/>
          <p14:tracePt t="29138" x="8953500" y="3201988"/>
          <p14:tracePt t="29155" x="8953500" y="3146425"/>
          <p14:tracePt t="29172" x="8953500" y="3109913"/>
          <p14:tracePt t="29189" x="8970963" y="3038475"/>
          <p14:tracePt t="29192" x="8990013" y="3019425"/>
          <p14:tracePt t="29204" x="8990013" y="3001963"/>
          <p14:tracePt t="29221" x="9007475" y="2965450"/>
          <p14:tracePt t="29250" x="9007475" y="2946400"/>
          <p14:tracePt t="29363" x="9007475" y="2928938"/>
          <p14:tracePt t="29372" x="8990013" y="2928938"/>
          <p14:tracePt t="29378" x="8990013" y="2892425"/>
          <p14:tracePt t="29411" x="8990013" y="2874963"/>
          <p14:tracePt t="29427" x="8970963" y="2874963"/>
          <p14:tracePt t="29442" x="8970963" y="2855913"/>
          <p14:tracePt t="29459" x="8970963" y="2838450"/>
          <p14:tracePt t="29470" x="8953500" y="2819400"/>
          <p14:tracePt t="29487" x="8861425" y="2746375"/>
          <p14:tracePt t="29503" x="8661400" y="2709863"/>
          <p14:tracePt t="29524" x="8170863" y="2692400"/>
          <p14:tracePt t="29540" x="7824788" y="2619375"/>
          <p14:tracePt t="29557" x="7697788" y="2601913"/>
          <p14:tracePt t="29996" x="7715250" y="2601913"/>
          <p14:tracePt t="30003" x="7751763" y="2582863"/>
          <p14:tracePt t="30011" x="7788275" y="2582863"/>
          <p14:tracePt t="30020" x="7824788" y="2582863"/>
          <p14:tracePt t="30039" x="7934325" y="2565400"/>
          <p14:tracePt t="30055" x="8024813" y="2565400"/>
          <p14:tracePt t="30072" x="8151813" y="2546350"/>
          <p14:tracePt t="30074" x="8224838" y="2528888"/>
          <p14:tracePt t="30088" x="8334375" y="2509838"/>
          <p14:tracePt t="30089" x="8407400" y="2492375"/>
          <p14:tracePt t="30104" x="8480425" y="2492375"/>
          <p14:tracePt t="30120" x="8570913" y="2473325"/>
          <p14:tracePt t="30138" x="8607425" y="2473325"/>
          <p14:tracePt t="30195" x="8624888" y="2473325"/>
          <p14:tracePt t="30203" x="8643938" y="2473325"/>
          <p14:tracePt t="30211" x="8661400" y="2473325"/>
          <p14:tracePt t="30221" x="8680450" y="2473325"/>
          <p14:tracePt t="30239" x="8697913" y="2473325"/>
          <p14:tracePt t="30254" x="8716963" y="2455863"/>
          <p14:tracePt t="30271" x="8734425" y="2436813"/>
          <p14:tracePt t="30287" x="8753475" y="2419350"/>
          <p14:tracePt t="30303" x="8770938" y="2419350"/>
          <p14:tracePt t="30320" x="8788400" y="2419350"/>
          <p14:tracePt t="30358" x="8807450" y="2419350"/>
          <p14:tracePt t="30366" x="8843963" y="2419350"/>
          <p14:tracePt t="30374" x="8861425" y="2436813"/>
          <p14:tracePt t="30388" x="8880475" y="2436813"/>
          <p14:tracePt t="30404" x="8916988" y="2455863"/>
          <p14:tracePt t="30421" x="8934450" y="2455863"/>
          <p14:tracePt t="30438" x="8953500" y="2473325"/>
          <p14:tracePt t="30454" x="8990013" y="2492375"/>
          <p14:tracePt t="30472" x="9007475" y="2509838"/>
          <p14:tracePt t="30488" x="9043988" y="2509838"/>
          <p14:tracePt t="30504" x="9080500" y="2546350"/>
          <p14:tracePt t="30520" x="9117013" y="2582863"/>
          <p14:tracePt t="30537" x="9153525" y="2619375"/>
          <p14:tracePt t="30539" x="9170988" y="2619375"/>
          <p14:tracePt t="30554" x="9170988" y="2638425"/>
          <p14:tracePt t="30583" x="9190038" y="2638425"/>
          <p14:tracePt t="30599" x="9190038" y="2655888"/>
          <p14:tracePt t="30632" x="9190038" y="2673350"/>
          <p14:tracePt t="30695" x="9207500" y="2673350"/>
          <p14:tracePt t="30978" x="9226550" y="2673350"/>
          <p14:tracePt t="31023" x="9244013" y="2673350"/>
          <p14:tracePt t="31103" x="9263063" y="2673350"/>
          <p14:tracePt t="31151" x="9280525" y="2655888"/>
          <p14:tracePt t="31167" x="9297988" y="2655888"/>
          <p14:tracePt t="31246" x="9317038" y="2655888"/>
          <p14:tracePt t="31262" x="9317038" y="2638425"/>
          <p14:tracePt t="31278" x="9334500" y="2638425"/>
          <p14:tracePt t="31294" x="9353550" y="2638425"/>
          <p14:tracePt t="31302" x="9371013" y="2638425"/>
          <p14:tracePt t="31313" x="9371013" y="2619375"/>
          <p14:tracePt t="31342" x="9390063" y="2619375"/>
          <p14:tracePt t="31455" x="9407525" y="2619375"/>
          <p14:tracePt t="31490" x="9426575" y="2619375"/>
          <p14:tracePt t="31506" x="9444038" y="2619375"/>
          <p14:tracePt t="31514" x="9463088" y="2619375"/>
          <p14:tracePt t="31539" x="9480550" y="2619375"/>
          <p14:tracePt t="31556" x="9499600" y="2619375"/>
          <p14:tracePt t="31574" x="9517063" y="2619375"/>
          <p14:tracePt t="31590" x="9534525" y="2619375"/>
          <p14:tracePt t="31595" x="9553575" y="2619375"/>
          <p14:tracePt t="31604" x="9571038" y="2619375"/>
          <p14:tracePt t="31622" x="9590088" y="2638425"/>
          <p14:tracePt t="31638" x="9607550" y="2655888"/>
          <p14:tracePt t="31661" x="9626600" y="2655888"/>
          <p14:tracePt t="31675" x="9644063" y="2655888"/>
          <p14:tracePt t="31700" x="9663113" y="2673350"/>
          <p14:tracePt t="31790" x="9680575" y="2692400"/>
          <p14:tracePt t="31999" x="9699625" y="2692400"/>
          <p14:tracePt t="32015" x="9717088" y="2692400"/>
          <p14:tracePt t="32022" x="9736138" y="2692400"/>
          <p14:tracePt t="32039" x="9753600" y="2673350"/>
          <p14:tracePt t="32055" x="9771063" y="2655888"/>
          <p14:tracePt t="32072" x="9790113" y="2655888"/>
          <p14:tracePt t="32074" x="9790113" y="2638425"/>
          <p14:tracePt t="32095" x="9807575" y="2638425"/>
          <p14:tracePt t="32110" x="9807575" y="2619375"/>
          <p14:tracePt t="32143" x="9826625" y="2619375"/>
          <p14:tracePt t="32159" x="9844088" y="2619375"/>
          <p14:tracePt t="32207" x="9863138" y="2619375"/>
          <p14:tracePt t="32231" x="9880600" y="2619375"/>
          <p14:tracePt t="32239" x="9899650" y="2601913"/>
          <p14:tracePt t="32246" x="9917113" y="2601913"/>
          <p14:tracePt t="32273" x="9936163" y="2601913"/>
          <p14:tracePt t="32289" x="9936163" y="2582863"/>
          <p14:tracePt t="32294" x="9953625" y="2582863"/>
          <p14:tracePt t="32319" x="9953625" y="2565400"/>
          <p14:tracePt t="32326" x="9972675" y="2565400"/>
          <p14:tracePt t="32342" x="9990138" y="2546350"/>
          <p14:tracePt t="32371" x="9990138" y="2528888"/>
          <p14:tracePt t="32378" x="9990138" y="2509838"/>
          <p14:tracePt t="32402" x="9990138" y="2492375"/>
          <p14:tracePt t="32418" x="9990138" y="2473325"/>
          <p14:tracePt t="32442" x="9990138" y="2455863"/>
          <p14:tracePt t="32450" x="9972675" y="2436813"/>
          <p14:tracePt t="32475" x="9972675" y="2419350"/>
          <p14:tracePt t="33227" x="9972675" y="2401888"/>
          <p14:tracePt t="33237" x="9990138" y="2365375"/>
          <p14:tracePt t="33242" x="10007600" y="2365375"/>
          <p14:tracePt t="33253" x="10007600" y="2328863"/>
          <p14:tracePt t="33270" x="10044113" y="2292350"/>
          <p14:tracePt t="33288" x="10044113" y="2255838"/>
          <p14:tracePt t="33290" x="10063163" y="2236788"/>
          <p14:tracePt t="33304" x="10080625" y="2182813"/>
          <p14:tracePt t="33320" x="10117138" y="2146300"/>
          <p14:tracePt t="33338" x="10136188" y="2109788"/>
          <p14:tracePt t="33354" x="10153650" y="2055813"/>
          <p14:tracePt t="33371" x="10190163" y="2019300"/>
          <p14:tracePt t="33388" x="10190163" y="2000250"/>
          <p14:tracePt t="33515" x="10209213" y="2000250"/>
          <p14:tracePt t="33547" x="10226675" y="2000250"/>
          <p14:tracePt t="33556" x="10244138" y="2000250"/>
          <p14:tracePt t="33659" x="10244138" y="2036763"/>
          <p14:tracePt t="33669" x="10209213" y="2073275"/>
          <p14:tracePt t="33674" x="10190163" y="2109788"/>
          <p14:tracePt t="33687" x="10153650" y="2128838"/>
          <p14:tracePt t="33704" x="10117138" y="2182813"/>
          <p14:tracePt t="33721" x="10063163" y="2219325"/>
          <p14:tracePt t="33739" x="10044113" y="2236788"/>
          <p14:tracePt t="33740" x="10026650" y="2255838"/>
          <p14:tracePt t="33772" x="10007600" y="2255838"/>
          <p14:tracePt t="33779" x="10007600" y="2273300"/>
          <p14:tracePt t="33789" x="10007600" y="2292350"/>
          <p14:tracePt t="33803" x="9990138" y="2309813"/>
          <p14:tracePt t="33820" x="9972675" y="2346325"/>
          <p14:tracePt t="33836" x="9936163" y="2382838"/>
          <p14:tracePt t="33853" x="9917113" y="2436813"/>
          <p14:tracePt t="33870" x="9899650" y="2473325"/>
          <p14:tracePt t="33887" x="9899650" y="2492375"/>
          <p14:tracePt t="33905" x="9880600" y="2509838"/>
          <p14:tracePt t="33907" x="9880600" y="2528888"/>
          <p14:tracePt t="33923" x="9863138" y="2546350"/>
          <p14:tracePt t="33939" x="9863138" y="2582863"/>
          <p14:tracePt t="33955" x="9863138" y="2601913"/>
          <p14:tracePt t="34011" x="9844088" y="2601913"/>
          <p14:tracePt t="34044" x="9826625" y="2582863"/>
          <p14:tracePt t="34050" x="9807575" y="2582863"/>
          <p14:tracePt t="34108" x="9790113" y="2582863"/>
          <p14:tracePt t="34125" x="9771063" y="2601913"/>
          <p14:tracePt t="34139" x="9771063" y="2619375"/>
          <p14:tracePt t="34147" x="9753600" y="2638425"/>
          <p14:tracePt t="34162" x="9736138" y="2655888"/>
          <p14:tracePt t="34171" x="9736138" y="2673350"/>
          <p14:tracePt t="34187" x="9736138" y="2692400"/>
          <p14:tracePt t="34205" x="9717088" y="2728913"/>
          <p14:tracePt t="34221" x="9699625" y="2728913"/>
          <p14:tracePt t="34238" x="9699625" y="2746375"/>
          <p14:tracePt t="34283" x="9680575" y="2746375"/>
          <p14:tracePt t="34299" x="9663113" y="2746375"/>
          <p14:tracePt t="34314" x="9644063" y="2746375"/>
          <p14:tracePt t="34330" x="9607550" y="2746375"/>
          <p14:tracePt t="34346" x="9590088" y="2728913"/>
          <p14:tracePt t="34355" x="9571038" y="2709863"/>
          <p14:tracePt t="34372" x="9553575" y="2692400"/>
          <p14:tracePt t="34373" x="9534525" y="2673350"/>
          <p14:tracePt t="34388" x="9517063" y="2638425"/>
          <p14:tracePt t="34404" x="9480550" y="2582863"/>
          <p14:tracePt t="34421" x="9480550" y="2528888"/>
          <p14:tracePt t="34437" x="9444038" y="2436813"/>
          <p14:tracePt t="34455" x="9444038" y="2365375"/>
          <p14:tracePt t="34470" x="9444038" y="2309813"/>
          <p14:tracePt t="34486" x="9444038" y="2255838"/>
          <p14:tracePt t="34503" x="9444038" y="2219325"/>
          <p14:tracePt t="34520" x="9444038" y="2201863"/>
          <p14:tracePt t="34620" x="9407525" y="2201863"/>
          <p14:tracePt t="34635" x="9390063" y="2201863"/>
          <p14:tracePt t="34642" x="9371013" y="2201863"/>
          <p14:tracePt t="34654" x="9353550" y="2219325"/>
          <p14:tracePt t="34671" x="9297988" y="2255838"/>
          <p14:tracePt t="34673" x="9263063" y="2255838"/>
          <p14:tracePt t="34687" x="9226550" y="2292350"/>
          <p14:tracePt t="34690" x="9190038" y="2309813"/>
          <p14:tracePt t="34703" x="9134475" y="2346325"/>
          <p14:tracePt t="34720" x="9117013" y="2365375"/>
          <p14:tracePt t="34738" x="9097963" y="2401888"/>
          <p14:tracePt t="34754" x="9097963" y="2419350"/>
          <p14:tracePt t="34771" x="9097963" y="2436813"/>
          <p14:tracePt t="34789" x="9117013" y="2436813"/>
          <p14:tracePt t="34791" x="9134475" y="2436813"/>
          <p14:tracePt t="34806" x="9170988" y="2436813"/>
          <p14:tracePt t="34823" x="9226550" y="2436813"/>
          <p14:tracePt t="34837" x="9263063" y="2419350"/>
          <p14:tracePt t="34855" x="9353550" y="2365375"/>
          <p14:tracePt t="34856" x="9407525" y="2328863"/>
          <p14:tracePt t="34872" x="9499600" y="2292350"/>
          <p14:tracePt t="34887" x="9534525" y="2236788"/>
          <p14:tracePt t="34903" x="9553575" y="2219325"/>
          <p14:tracePt t="34920" x="9553575" y="2182813"/>
          <p14:tracePt t="34937" x="9534525" y="2165350"/>
          <p14:tracePt t="34954" x="9499600" y="2128838"/>
          <p14:tracePt t="34970" x="9480550" y="2109788"/>
          <p14:tracePt t="34987" x="9463088" y="2109788"/>
          <p14:tracePt t="35004" x="9444038" y="2109788"/>
          <p14:tracePt t="35023" x="9426575" y="2109788"/>
          <p14:tracePt t="35091" x="9407525" y="2165350"/>
          <p14:tracePt t="35102" x="9390063" y="2201863"/>
          <p14:tracePt t="35107" x="9390063" y="2236788"/>
          <p14:tracePt t="35123" x="9334500" y="2309813"/>
          <p14:tracePt t="35138" x="9317038" y="2455863"/>
          <p14:tracePt t="35155" x="9297988" y="2601913"/>
          <p14:tracePt t="35170" x="9297988" y="2655888"/>
          <p14:tracePt t="35189" x="9297988" y="2765425"/>
          <p14:tracePt t="35191" x="9317038" y="2819400"/>
          <p14:tracePt t="35204" x="9353550" y="2855913"/>
          <p14:tracePt t="36582" x="9371013" y="2855913"/>
          <p14:tracePt t="36606" x="9371013" y="2838450"/>
          <p14:tracePt t="36614" x="9371013" y="2801938"/>
          <p14:tracePt t="36622" x="9371013" y="2782888"/>
          <p14:tracePt t="36637" x="9371013" y="2728913"/>
          <p14:tracePt t="36653" x="9371013" y="2565400"/>
          <p14:tracePt t="36672" x="9390063" y="2473325"/>
          <p14:tracePt t="36673" x="9390063" y="2401888"/>
          <p14:tracePt t="36687" x="9407525" y="2309813"/>
          <p14:tracePt t="36703" x="9480550" y="1946275"/>
          <p14:tracePt t="36720" x="9590088" y="1619250"/>
          <p14:tracePt t="36736" x="9717088" y="1273175"/>
          <p14:tracePt t="36753" x="9863138" y="927100"/>
          <p14:tracePt t="36770" x="10007600" y="673100"/>
          <p14:tracePt t="36786" x="10136188" y="490538"/>
          <p14:tracePt t="36803" x="10209213" y="382588"/>
          <p14:tracePt t="36821" x="10299700" y="236538"/>
          <p14:tracePt t="36823" x="10372725" y="146050"/>
          <p14:tracePt t="45746" x="11718925" y="600075"/>
          <p14:tracePt t="45754" x="11645900" y="982663"/>
          <p14:tracePt t="45762" x="11555413" y="1400175"/>
          <p14:tracePt t="45771" x="11445875" y="1892300"/>
          <p14:tracePt t="45787" x="11336338" y="2436813"/>
          <p14:tracePt t="45789" x="11245850" y="3001963"/>
          <p14:tracePt t="45804" x="11045825" y="4238625"/>
          <p14:tracePt t="45820" x="10772775" y="5421313"/>
          <p14:tracePt t="45838" x="10463213" y="6330950"/>
          <p14:tracePt t="45855" x="10226675" y="6804025"/>
          <p14:tracePt t="46089" x="9863138" y="6511925"/>
          <p14:tracePt t="46102" x="9863138" y="6130925"/>
          <p14:tracePt t="46120" x="9880600" y="5802313"/>
          <p14:tracePt t="46137" x="9917113" y="5602288"/>
          <p14:tracePt t="46153" x="9917113" y="5511800"/>
          <p14:tracePt t="46172" x="9917113" y="5457825"/>
          <p14:tracePt t="46188" x="9917113" y="5438775"/>
          <p14:tracePt t="46190" x="9917113" y="5421313"/>
          <p14:tracePt t="46206" x="9917113" y="5402263"/>
          <p14:tracePt t="46220" x="9917113" y="5384800"/>
          <p14:tracePt t="46237" x="9917113" y="5329238"/>
          <p14:tracePt t="46254" x="9917113" y="5294313"/>
          <p14:tracePt t="46256" x="9917113" y="5257800"/>
          <p14:tracePt t="46270" x="9917113" y="5221288"/>
          <p14:tracePt t="46289" x="9899650" y="5148263"/>
          <p14:tracePt t="46291" x="9899650" y="5129213"/>
          <p14:tracePt t="46305" x="9880600" y="5111750"/>
          <p14:tracePt t="46383" x="9863138" y="5111750"/>
          <p14:tracePt t="46398" x="9844088" y="5111750"/>
          <p14:tracePt t="46415" x="9826625" y="5111750"/>
          <p14:tracePt t="46430" x="9807575" y="5111750"/>
          <p14:tracePt t="46479" x="9790113" y="5111750"/>
          <p14:tracePt t="46504" x="9771063" y="5111750"/>
          <p14:tracePt t="46510" x="9753600" y="5111750"/>
          <p14:tracePt t="46520" x="9736138" y="5111750"/>
          <p14:tracePt t="46656" x="9771063" y="5111750"/>
          <p14:tracePt t="46666" x="9790113" y="5111750"/>
          <p14:tracePt t="46671" x="9807575" y="5111750"/>
          <p14:tracePt t="46687" x="9844088" y="5075238"/>
          <p14:tracePt t="46808" x="9826625" y="5075238"/>
          <p14:tracePt t="46815" x="9790113" y="5075238"/>
          <p14:tracePt t="46822" x="9736138" y="5075238"/>
          <p14:tracePt t="46839" x="9680575" y="5075238"/>
          <p14:tracePt t="46856" x="9644063" y="5075238"/>
          <p14:tracePt t="46927" x="9644063" y="5092700"/>
          <p14:tracePt t="46942" x="9607550" y="5092700"/>
          <p14:tracePt t="46950" x="9590088" y="5092700"/>
          <p14:tracePt t="46958" x="9571038" y="5111750"/>
          <p14:tracePt t="46969" x="9553575" y="5111750"/>
          <p14:tracePt t="47007" x="9553575" y="5129213"/>
          <p14:tracePt t="47014" x="9534525" y="5129213"/>
          <p14:tracePt t="47022" x="9534525" y="5148263"/>
          <p14:tracePt t="47036" x="9517063" y="5148263"/>
          <p14:tracePt t="47054" x="9499600" y="5165725"/>
          <p14:tracePt t="47094" x="9480550" y="5165725"/>
          <p14:tracePt t="47102" x="9463088" y="5165725"/>
          <p14:tracePt t="47110" x="9444038" y="5165725"/>
          <p14:tracePt t="47119" x="9444038" y="5184775"/>
          <p14:tracePt t="47137" x="9426575" y="5184775"/>
          <p14:tracePt t="47223" x="9444038" y="5184775"/>
          <p14:tracePt t="47233" x="9499600" y="5184775"/>
          <p14:tracePt t="47238" x="9553575" y="5148263"/>
          <p14:tracePt t="47253" x="9626600" y="5129213"/>
          <p14:tracePt t="47254" x="9680575" y="5092700"/>
          <p14:tracePt t="47270" x="9771063" y="5057775"/>
          <p14:tracePt t="47272" x="9807575" y="5038725"/>
          <p14:tracePt t="47287" x="9844088" y="5021263"/>
          <p14:tracePt t="47289" x="9863138" y="5021263"/>
          <p14:tracePt t="47431" x="9844088" y="5021263"/>
          <p14:tracePt t="47446" x="9826625" y="5021263"/>
          <p14:tracePt t="47760" x="9863138" y="4984750"/>
          <p14:tracePt t="47775" x="9899650" y="4948238"/>
          <p14:tracePt t="47782" x="9953625" y="4911725"/>
          <p14:tracePt t="47790" x="10026650" y="4857750"/>
          <p14:tracePt t="47804" x="10080625" y="4802188"/>
          <p14:tracePt t="47821" x="10190163" y="4675188"/>
          <p14:tracePt t="47823" x="10226675" y="4584700"/>
          <p14:tracePt t="47837" x="10244138" y="4456113"/>
          <p14:tracePt t="47838" x="10299700" y="4311650"/>
          <p14:tracePt t="47854" x="10336213" y="3892550"/>
          <p14:tracePt t="47872" x="10372725" y="3382963"/>
          <p14:tracePt t="47887" x="10409238" y="3109913"/>
          <p14:tracePt t="47889" x="10426700" y="2874963"/>
          <p14:tracePt t="47904" x="10445750" y="2601913"/>
          <p14:tracePt t="47920" x="10445750" y="1982788"/>
          <p14:tracePt t="47936" x="10445750" y="1673225"/>
          <p14:tracePt t="47953" x="10390188" y="1436688"/>
          <p14:tracePt t="47969" x="10336213" y="1273175"/>
          <p14:tracePt t="47987" x="10263188" y="1127125"/>
          <p14:tracePt t="48004" x="10209213" y="1000125"/>
          <p14:tracePt t="48007" x="10190163" y="963613"/>
          <p14:tracePt t="48020" x="10153650" y="909638"/>
          <p14:tracePt t="48036" x="10099675" y="800100"/>
          <p14:tracePt t="48054" x="10063163" y="655638"/>
          <p14:tracePt t="48071" x="10044113" y="582613"/>
          <p14:tracePt t="48087" x="10044113" y="527050"/>
          <p14:tracePt t="48089" x="10044113" y="473075"/>
          <p14:tracePt t="48104" x="10044113" y="382588"/>
          <p14:tracePt t="48120" x="10044113" y="290513"/>
          <p14:tracePt t="48137" x="10063163" y="163513"/>
          <p14:tracePt t="48154" x="10117138" y="0"/>
          <p14:tracePt t="50656" x="11955463" y="36513"/>
          <p14:tracePt t="50663" x="11955463" y="90488"/>
          <p14:tracePt t="50672" x="11972925" y="163513"/>
          <p14:tracePt t="50686" x="11991975" y="236538"/>
          <p14:tracePt t="50704" x="11991975" y="309563"/>
          <p14:tracePt t="50719" x="12028488" y="419100"/>
          <p14:tracePt t="50737" x="12045950" y="473075"/>
          <p14:tracePt t="50753" x="12065000" y="490538"/>
          <p14:tracePt t="50771" x="12065000" y="527050"/>
          <p14:tracePt t="50787" x="12082463" y="546100"/>
          <p14:tracePt t="50805" x="12101513" y="582613"/>
          <p14:tracePt t="50838" x="12118975" y="582613"/>
          <p14:tracePt t="51004" x="12082463" y="582613"/>
          <p14:tracePt t="51011" x="12045950" y="582613"/>
          <p14:tracePt t="51020" x="11991975" y="600075"/>
          <p14:tracePt t="51038" x="11864975" y="619125"/>
          <p14:tracePt t="51057" x="11755438" y="655638"/>
          <p14:tracePt t="51059" x="11664950" y="690563"/>
          <p14:tracePt t="51071" x="11591925" y="727075"/>
          <p14:tracePt t="51088" x="11409363" y="873125"/>
          <p14:tracePt t="51090" x="11282363" y="946150"/>
          <p14:tracePt t="51105" x="11118850" y="1019175"/>
          <p14:tracePt t="51106" x="10972800" y="1109663"/>
          <p14:tracePt t="51120" x="10809288" y="1200150"/>
          <p14:tracePt t="51122" x="10682288" y="1273175"/>
          <p14:tracePt t="51137" x="10572750" y="1346200"/>
          <p14:tracePt t="51138" x="10482263" y="1400175"/>
          <p14:tracePt t="51153" x="10426700" y="1419225"/>
          <p14:tracePt t="51169" x="10390188" y="1455738"/>
          <p14:tracePt t="51186" x="10390188" y="1473200"/>
          <p14:tracePt t="51314" x="10426700" y="1492250"/>
          <p14:tracePt t="51329" x="10463213" y="1492250"/>
          <p14:tracePt t="51337" x="10482263" y="1492250"/>
          <p14:tracePt t="51346" x="10499725" y="1509713"/>
          <p14:tracePt t="51353" x="10536238" y="1509713"/>
          <p14:tracePt t="51371" x="10645775" y="1509713"/>
          <p14:tracePt t="51387" x="10699750" y="1509713"/>
          <p14:tracePt t="51403" x="10772775" y="1509713"/>
          <p14:tracePt t="51421" x="10826750" y="1528763"/>
          <p14:tracePt t="51438" x="10882313" y="1546225"/>
          <p14:tracePt t="51455" x="10918825" y="1600200"/>
          <p14:tracePt t="51471" x="10936288" y="1655763"/>
          <p14:tracePt t="51489" x="10955338" y="1728788"/>
          <p14:tracePt t="51492" x="10955338" y="1782763"/>
          <p14:tracePt t="51503" x="10955338" y="1836738"/>
          <p14:tracePt t="51524" x="10936288" y="2092325"/>
          <p14:tracePt t="51542" x="10899775" y="2292350"/>
          <p14:tracePt t="51553" x="10882313" y="2382838"/>
          <p14:tracePt t="51555" x="10863263" y="2473325"/>
          <p14:tracePt t="51572" x="10845800" y="2709863"/>
          <p14:tracePt t="51591" x="10826750" y="3055938"/>
          <p14:tracePt t="51604" x="10790238" y="3511550"/>
          <p14:tracePt t="51620" x="10718800" y="4184650"/>
          <p14:tracePt t="51636" x="10572750" y="4857750"/>
          <p14:tracePt t="51653" x="10372725" y="5384800"/>
          <p14:tracePt t="51670" x="9936163" y="5930900"/>
          <p14:tracePt t="51689" x="9007475" y="6567488"/>
          <p14:tracePt t="52054" x="1601788" y="6767513"/>
          <p14:tracePt t="52069" x="1601788" y="6711950"/>
          <p14:tracePt t="52071" x="1619250" y="6657975"/>
          <p14:tracePt t="52087" x="1619250" y="6604000"/>
          <p14:tracePt t="52088" x="1619250" y="6567488"/>
          <p14:tracePt t="52107" x="1619250" y="6511925"/>
          <p14:tracePt t="52121" x="1619250" y="6457950"/>
          <p14:tracePt t="52136" x="1619250" y="6421438"/>
          <p14:tracePt t="52155" x="1619250" y="6348413"/>
          <p14:tracePt t="52172" x="1619250" y="6238875"/>
          <p14:tracePt t="52174" x="1619250" y="6184900"/>
          <p14:tracePt t="52187" x="1601788" y="6148388"/>
          <p14:tracePt t="52203" x="1582738" y="6094413"/>
          <p14:tracePt t="52219" x="1582738" y="6075363"/>
          <p14:tracePt t="52235" x="1565275" y="6021388"/>
          <p14:tracePt t="52252" x="1546225" y="5948363"/>
          <p14:tracePt t="52270" x="1509713" y="5894388"/>
          <p14:tracePt t="52271" x="1509713" y="5857875"/>
          <p14:tracePt t="52287" x="1509713" y="5821363"/>
          <p14:tracePt t="52289" x="1509713" y="5784850"/>
          <p14:tracePt t="52304" x="1509713" y="5765800"/>
          <p14:tracePt t="52306" x="1509713" y="5748338"/>
          <p14:tracePt t="52320" x="1509713" y="5694363"/>
          <p14:tracePt t="52338" x="1509713" y="5657850"/>
          <p14:tracePt t="52356" x="1528763" y="5657850"/>
          <p14:tracePt t="52374" x="1528763" y="5638800"/>
          <p14:tracePt t="52388" x="1546225" y="5638800"/>
          <p14:tracePt t="52404" x="1565275" y="5621338"/>
          <p14:tracePt t="52420" x="1619250" y="5584825"/>
          <p14:tracePt t="52437" x="1674813" y="5548313"/>
          <p14:tracePt t="52452" x="1782763" y="5475288"/>
          <p14:tracePt t="52469" x="1819275" y="5384800"/>
          <p14:tracePt t="52487" x="1838325" y="5348288"/>
          <p14:tracePt t="52503" x="1838325" y="5311775"/>
          <p14:tracePt t="52584" x="1838325" y="5329238"/>
          <p14:tracePt t="52630" x="1855788" y="5329238"/>
          <p14:tracePt t="52646" x="1855788" y="5348288"/>
          <p14:tracePt t="52654" x="1892300" y="5348288"/>
          <p14:tracePt t="52671" x="1911350" y="5348288"/>
          <p14:tracePt t="52686" x="1947863" y="5348288"/>
          <p14:tracePt t="52704" x="2019300" y="5348288"/>
          <p14:tracePt t="52719" x="2165350" y="5348288"/>
          <p14:tracePt t="52737" x="2347913" y="5329238"/>
          <p14:tracePt t="52754" x="2584450" y="5294313"/>
          <p14:tracePt t="52770" x="2838450" y="5238750"/>
          <p14:tracePt t="52787" x="3057525" y="5184775"/>
          <p14:tracePt t="52805" x="3221038" y="5129213"/>
          <p14:tracePt t="52806" x="3294063" y="5111750"/>
          <p14:tracePt t="52821" x="3348038" y="5092700"/>
          <p14:tracePt t="52823" x="3457575" y="5057775"/>
          <p14:tracePt t="52839" x="3675063" y="5021263"/>
          <p14:tracePt t="52853" x="3840163" y="5002213"/>
          <p14:tracePt t="52854" x="4003675" y="4984750"/>
          <p14:tracePt t="52870" x="4203700" y="4965700"/>
          <p14:tracePt t="52872" x="4403725" y="4929188"/>
          <p14:tracePt t="52886" x="4586288" y="4911725"/>
          <p14:tracePt t="52904" x="4967288" y="4838700"/>
          <p14:tracePt t="52920" x="5459413" y="4765675"/>
          <p14:tracePt t="52938" x="5786438" y="4729163"/>
          <p14:tracePt t="52953" x="5895975" y="4711700"/>
          <p14:tracePt t="52955" x="6022975" y="4675188"/>
          <p14:tracePt t="52970" x="6149975" y="4675188"/>
          <p14:tracePt t="52987" x="6350000" y="4656138"/>
          <p14:tracePt t="52988" x="6459538" y="4656138"/>
          <p14:tracePt t="53003" x="6551613" y="4638675"/>
          <p14:tracePt t="53004" x="6659563" y="4621213"/>
          <p14:tracePt t="53019" x="6878638" y="4621213"/>
          <p14:tracePt t="53036" x="7132638" y="4602163"/>
          <p14:tracePt t="53055" x="7369175" y="4602163"/>
          <p14:tracePt t="53072" x="7642225" y="4584700"/>
          <p14:tracePt t="53074" x="7734300" y="4584700"/>
          <p14:tracePt t="53087" x="7861300" y="4584700"/>
          <p14:tracePt t="53103" x="8078788" y="4584700"/>
          <p14:tracePt t="53121" x="8297863" y="4584700"/>
          <p14:tracePt t="53137" x="8497888" y="4584700"/>
          <p14:tracePt t="53153" x="8643938" y="4584700"/>
          <p14:tracePt t="53170" x="8697913" y="4584700"/>
          <p14:tracePt t="53187" x="8716963" y="4584700"/>
          <p14:tracePt t="53203" x="8734425" y="4584700"/>
          <p14:tracePt t="53221" x="8770938" y="4602163"/>
          <p14:tracePt t="53237" x="8824913" y="4638675"/>
          <p14:tracePt t="53252" x="8934450" y="4692650"/>
          <p14:tracePt t="53269" x="9061450" y="4784725"/>
          <p14:tracePt t="53286" x="9207500" y="4857750"/>
          <p14:tracePt t="53303" x="9334500" y="4929188"/>
          <p14:tracePt t="53320" x="9407525" y="4948238"/>
          <p14:tracePt t="53337" x="9444038" y="4965700"/>
          <p14:tracePt t="53355" x="9463088" y="5002213"/>
          <p14:tracePt t="53357" x="9499600" y="5038725"/>
          <p14:tracePt t="53370" x="9517063" y="5057775"/>
          <p14:tracePt t="53371" x="9534525" y="5092700"/>
          <p14:tracePt t="53386" x="9553575" y="5129213"/>
          <p14:tracePt t="53402" x="9571038" y="5165725"/>
          <p14:tracePt t="53430" x="9571038" y="5184775"/>
          <p14:tracePt t="53527" x="9571038" y="5202238"/>
          <p14:tracePt t="53535" x="9571038" y="5221288"/>
          <p14:tracePt t="53542" x="9571038" y="5238750"/>
          <p14:tracePt t="53553" x="9571038" y="5257800"/>
          <p14:tracePt t="53569" x="9517063" y="5348288"/>
          <p14:tracePt t="53587" x="9499600" y="5421313"/>
          <p14:tracePt t="53604" x="9480550" y="5457825"/>
          <p14:tracePt t="53621" x="9480550" y="5475288"/>
          <p14:tracePt t="53671" x="9463088" y="5475288"/>
          <p14:tracePt t="53678" x="9444038" y="5494338"/>
          <p14:tracePt t="53688" x="9426575" y="5494338"/>
          <p14:tracePt t="53703" x="9407525" y="5530850"/>
          <p14:tracePt t="53720" x="9371013" y="5548313"/>
          <p14:tracePt t="53831" x="9371013" y="5530850"/>
          <p14:tracePt t="53839" x="9371013" y="5511800"/>
          <p14:tracePt t="53846" x="9371013" y="5475288"/>
          <p14:tracePt t="53870" x="9353550" y="5438775"/>
          <p14:tracePt t="53871" x="9353550" y="5421313"/>
          <p14:tracePt t="53888" x="9353550" y="5402263"/>
          <p14:tracePt t="53964" x="9353550" y="5384800"/>
          <p14:tracePt t="53978" x="9353550" y="5365750"/>
          <p14:tracePt t="54023" x="9334500" y="5365750"/>
          <p14:tracePt t="54038" x="9334500" y="5348288"/>
          <p14:tracePt t="54639" x="9353550" y="5348288"/>
          <p14:tracePt t="54649" x="9371013" y="5348288"/>
          <p14:tracePt t="54663" x="9407525" y="5348288"/>
          <p14:tracePt t="54671" x="9426575" y="5348288"/>
          <p14:tracePt t="54687" x="9444038" y="5348288"/>
          <p14:tracePt t="54689" x="9463088" y="5348288"/>
          <p14:tracePt t="54706" x="9499600" y="5348288"/>
          <p14:tracePt t="54722" x="9534525" y="5348288"/>
          <p14:tracePt t="54736" x="9571038" y="5329238"/>
          <p14:tracePt t="54753" x="9680575" y="5311775"/>
          <p14:tracePt t="54770" x="9771063" y="5294313"/>
          <p14:tracePt t="54788" x="9790113" y="5294313"/>
          <p14:tracePt t="54790" x="9807575" y="5294313"/>
          <p14:tracePt t="54891" x="9826625" y="5311775"/>
          <p14:tracePt t="54898" x="9826625" y="5329238"/>
          <p14:tracePt t="54906" x="9844088" y="5365750"/>
          <p14:tracePt t="54919" x="9863138" y="5384800"/>
          <p14:tracePt t="54938" x="9917113" y="5438775"/>
          <p14:tracePt t="54940" x="9917113" y="5457825"/>
          <p14:tracePt t="54956" x="9972675" y="5548313"/>
          <p14:tracePt t="54970" x="10007600" y="5565775"/>
          <p14:tracePt t="54988" x="10063163" y="5638800"/>
          <p14:tracePt t="54990" x="10080625" y="5657850"/>
          <p14:tracePt t="55004" x="10099675" y="5694363"/>
          <p14:tracePt t="55005" x="10117138" y="5694363"/>
          <p14:tracePt t="55020" x="10136188" y="5694363"/>
          <p14:tracePt t="55036" x="10153650" y="5694363"/>
          <p14:tracePt t="55055" x="10209213" y="5675313"/>
          <p14:tracePt t="55072" x="10244138" y="5584825"/>
          <p14:tracePt t="55088" x="10336213" y="5365750"/>
          <p14:tracePt t="55090" x="10372725" y="5202238"/>
          <p14:tracePt t="55104" x="10390188" y="5038725"/>
          <p14:tracePt t="55121" x="10426700" y="4638675"/>
          <p14:tracePt t="55121" x="10445750" y="4456113"/>
          <p14:tracePt t="55136" x="10463213" y="4256088"/>
          <p14:tracePt t="55152" x="10499725" y="3911600"/>
          <p14:tracePt t="55172" x="10499725" y="3675063"/>
          <p14:tracePt t="55174" x="10517188" y="3565525"/>
          <p14:tracePt t="55186" x="10517188" y="3475038"/>
          <p14:tracePt t="55203" x="10517188" y="3238500"/>
          <p14:tracePt t="55221" x="10553700" y="3019425"/>
          <p14:tracePt t="55223" x="10553700" y="2892425"/>
          <p14:tracePt t="55237" x="10553700" y="2746375"/>
          <p14:tracePt t="55239" x="10572750" y="2582863"/>
          <p14:tracePt t="55254" x="10572750" y="2436813"/>
          <p14:tracePt t="55256" x="10572750" y="2255838"/>
          <p14:tracePt t="55270" x="10572750" y="2073275"/>
          <p14:tracePt t="55272" x="10572750" y="1873250"/>
          <p14:tracePt t="55287" x="10572750" y="1709738"/>
          <p14:tracePt t="55289" x="10572750" y="1509713"/>
          <p14:tracePt t="55305" x="10572750" y="1127125"/>
          <p14:tracePt t="55320" x="10553700" y="800100"/>
          <p14:tracePt t="55336" x="10517188" y="509588"/>
          <p14:tracePt t="55352" x="10482263" y="254000"/>
          <p14:tracePt t="55370" x="10445750" y="36513"/>
          <p14:tracePt t="64510" x="11972925" y="0"/>
          <p14:tracePt t="64518" x="11972925" y="254000"/>
          <p14:tracePt t="64526" x="11972925" y="527050"/>
          <p14:tracePt t="64535" x="11955463" y="819150"/>
          <p14:tracePt t="64552" x="11938000" y="1436688"/>
          <p14:tracePt t="64570" x="11864975" y="2128838"/>
          <p14:tracePt t="64587" x="11791950" y="2855913"/>
          <p14:tracePt t="64604" x="11682413" y="3802063"/>
          <p14:tracePt t="64606" x="11591925" y="4219575"/>
          <p14:tracePt t="64619" x="11518900" y="4602163"/>
          <p14:tracePt t="64636" x="11409363" y="5148263"/>
          <p14:tracePt t="64652" x="11299825" y="5494338"/>
          <p14:tracePt t="64670" x="11191875" y="5765800"/>
          <p14:tracePt t="64687" x="11172825" y="5821363"/>
          <p14:tracePt t="64703" x="11155363" y="5821363"/>
          <p14:tracePt t="64720" x="11155363" y="5838825"/>
          <p14:tracePt t="64736" x="11155363" y="5857875"/>
          <p14:tracePt t="64752" x="11136313" y="5875338"/>
          <p14:tracePt t="64768" x="11082338" y="5967413"/>
          <p14:tracePt t="64785" x="10918825" y="6111875"/>
          <p14:tracePt t="64802" x="10736263" y="6367463"/>
          <p14:tracePt t="64819" x="10517188" y="6675438"/>
          <p14:tracePt t="64821" x="10426700" y="6840538"/>
          <p14:tracePt t="64954" x="9699625" y="6804025"/>
          <p14:tracePt t="64963" x="9680575" y="6784975"/>
          <p14:tracePt t="64970" x="9626600" y="6767513"/>
          <p14:tracePt t="64986" x="9607550" y="6767513"/>
          <p14:tracePt t="64987" x="9590088" y="6748463"/>
          <p14:tracePt t="65003" x="9590088" y="6731000"/>
          <p14:tracePt t="65019" x="9571038" y="6675438"/>
          <p14:tracePt t="65035" x="9571038" y="6604000"/>
          <p14:tracePt t="65055" x="9553575" y="6494463"/>
          <p14:tracePt t="65071" x="9517063" y="6330950"/>
          <p14:tracePt t="65087" x="9499600" y="6184900"/>
          <p14:tracePt t="65104" x="9499600" y="6111875"/>
          <p14:tracePt t="65120" x="9499600" y="6057900"/>
          <p14:tracePt t="65181" x="9480550" y="6057900"/>
          <p14:tracePt t="65188" x="9463088" y="6057900"/>
          <p14:tracePt t="65210" x="9444038" y="6057900"/>
          <p14:tracePt t="65220" x="9426575" y="6057900"/>
          <p14:tracePt t="65276" x="9407525" y="6057900"/>
          <p14:tracePt t="65291" x="9390063" y="6057900"/>
          <p14:tracePt t="65307" x="9371013" y="6038850"/>
          <p14:tracePt t="65323" x="9353550" y="6021388"/>
          <p14:tracePt t="65330" x="9334500" y="6021388"/>
          <p14:tracePt t="65346" x="9317038" y="6021388"/>
          <p14:tracePt t="65354" x="9317038" y="6002338"/>
          <p14:tracePt t="65371" x="9297988" y="5967413"/>
          <p14:tracePt t="65386" x="9280525" y="5967413"/>
          <p14:tracePt t="65404" x="9226550" y="5930900"/>
          <p14:tracePt t="65406" x="9207500" y="5894388"/>
          <p14:tracePt t="65422" x="9153525" y="5875338"/>
          <p14:tracePt t="65437" x="9153525" y="5857875"/>
          <p14:tracePt t="65454" x="9134475" y="5857875"/>
          <p14:tracePt t="65471" x="9117013" y="5838825"/>
          <p14:tracePt t="65487" x="9097963" y="5838825"/>
          <p14:tracePt t="65503" x="9080500" y="5821363"/>
          <p14:tracePt t="65520" x="9061450" y="5821363"/>
          <p14:tracePt t="65536" x="9043988" y="5821363"/>
          <p14:tracePt t="65539" x="9024938" y="5821363"/>
          <p14:tracePt t="65555" x="9007475" y="5821363"/>
          <p14:tracePt t="65572" x="8990013" y="5821363"/>
          <p14:tracePt t="65593" x="8970963" y="5821363"/>
          <p14:tracePt t="65691" x="8970963" y="5802313"/>
          <p14:tracePt t="65699" x="8990013" y="5784850"/>
          <p14:tracePt t="65706" x="9024938" y="5765800"/>
          <p14:tracePt t="65721" x="9061450" y="5730875"/>
          <p14:tracePt t="65722" x="9097963" y="5711825"/>
          <p14:tracePt t="65736" x="9153525" y="5675313"/>
          <p14:tracePt t="65752" x="9226550" y="5621338"/>
          <p14:tracePt t="65769" x="9297988" y="5602288"/>
          <p14:tracePt t="65785" x="9317038" y="5584825"/>
          <p14:tracePt t="65803" x="9353550" y="5565775"/>
          <p14:tracePt t="65822" x="9371013" y="5565775"/>
          <p14:tracePt t="65823" x="9390063" y="5565775"/>
          <p14:tracePt t="65837" x="9407525" y="5548313"/>
          <p14:tracePt t="65838" x="9426575" y="5548313"/>
          <p14:tracePt t="65854" x="9463088" y="5530850"/>
          <p14:tracePt t="65871" x="9517063" y="5511800"/>
          <p14:tracePt t="65887" x="9534525" y="5494338"/>
          <p14:tracePt t="65903" x="9553575" y="5494338"/>
          <p14:tracePt t="65921" x="9571038" y="5494338"/>
          <p14:tracePt t="65947" x="9590088" y="5494338"/>
          <p14:tracePt t="65963" x="9607550" y="5494338"/>
          <p14:tracePt t="65978" x="9626600" y="5494338"/>
          <p14:tracePt t="65994" x="9644063" y="5494338"/>
          <p14:tracePt t="66009" x="9680575" y="5494338"/>
          <p14:tracePt t="66019" x="9699625" y="5494338"/>
          <p14:tracePt t="66035" x="9753600" y="5494338"/>
          <p14:tracePt t="66053" x="9771063" y="5494338"/>
          <p14:tracePt t="66054" x="9807575" y="5494338"/>
          <p14:tracePt t="66072" x="9844088" y="5511800"/>
          <p14:tracePt t="66087" x="9863138" y="5511800"/>
          <p14:tracePt t="66105" x="9880600" y="5511800"/>
          <p14:tracePt t="66127" x="9899650" y="5511800"/>
          <p14:tracePt t="66140" x="9917113" y="5511800"/>
          <p14:tracePt t="66143" x="9936163" y="5511800"/>
          <p14:tracePt t="66187" x="9953625" y="5511800"/>
          <p14:tracePt t="66235" x="9953625" y="5530850"/>
          <p14:tracePt t="66252" x="9953625" y="5565775"/>
          <p14:tracePt t="66267" x="9953625" y="5584825"/>
          <p14:tracePt t="66347" x="9953625" y="5602288"/>
          <p14:tracePt t="66356" x="9953625" y="5621338"/>
          <p14:tracePt t="66379" x="9917113" y="5638800"/>
          <p14:tracePt t="66389" x="9917113" y="5657850"/>
          <p14:tracePt t="66403" x="9880600" y="5675313"/>
          <p14:tracePt t="66420" x="9844088" y="5694363"/>
          <p14:tracePt t="66436" x="9826625" y="5694363"/>
          <p14:tracePt t="66453" x="9807575" y="5694363"/>
          <p14:tracePt t="66470" x="9771063" y="5694363"/>
          <p14:tracePt t="66486" x="9753600" y="5711825"/>
          <p14:tracePt t="66506" x="9736138" y="5711825"/>
          <p14:tracePt t="66519" x="9680575" y="5711825"/>
          <p14:tracePt t="66535" x="9644063" y="5711825"/>
          <p14:tracePt t="66552" x="9590088" y="5711825"/>
          <p14:tracePt t="66569" x="9534525" y="5711825"/>
          <p14:tracePt t="66571" x="9517063" y="5711825"/>
          <p14:tracePt t="66586" x="9480550" y="5730875"/>
          <p14:tracePt t="66604" x="9463088" y="5730875"/>
          <p14:tracePt t="66606" x="9444038" y="5730875"/>
          <p14:tracePt t="66620" x="9426575" y="5730875"/>
          <p14:tracePt t="66636" x="9407525" y="5730875"/>
          <p14:tracePt t="66653" x="9390063" y="5730875"/>
          <p14:tracePt t="66670" x="9371013" y="5730875"/>
          <p14:tracePt t="66686" x="9353550" y="5730875"/>
          <p14:tracePt t="66704" x="9334500" y="5730875"/>
          <p14:tracePt t="66706" x="9334500" y="5748338"/>
          <p14:tracePt t="66720" x="9317038" y="5748338"/>
          <p14:tracePt t="66737" x="9280525" y="5748338"/>
          <p14:tracePt t="66752" x="9226550" y="5748338"/>
          <p14:tracePt t="66769" x="9153525" y="5748338"/>
          <p14:tracePt t="66785" x="9080500" y="5765800"/>
          <p14:tracePt t="66786" x="9043988" y="5765800"/>
          <p14:tracePt t="66802" x="9024938" y="5765800"/>
          <p14:tracePt t="66819" x="8970963" y="5765800"/>
          <p14:tracePt t="66836" x="8916988" y="5765800"/>
          <p14:tracePt t="66853" x="8861425" y="5765800"/>
          <p14:tracePt t="66871" x="8824913" y="5765800"/>
          <p14:tracePt t="66886" x="8807450" y="5765800"/>
          <p14:tracePt t="66904" x="8788400" y="5784850"/>
          <p14:tracePt t="66919" x="8770938" y="5784850"/>
          <p14:tracePt t="67051" x="8788400" y="5784850"/>
          <p14:tracePt t="67059" x="8807450" y="5784850"/>
          <p14:tracePt t="67068" x="8843963" y="5784850"/>
          <p14:tracePt t="67087" x="8953500" y="5784850"/>
          <p14:tracePt t="67103" x="9080500" y="5765800"/>
          <p14:tracePt t="67120" x="9190038" y="5765800"/>
          <p14:tracePt t="67137" x="9317038" y="5765800"/>
          <p14:tracePt t="67153" x="9407525" y="5765800"/>
          <p14:tracePt t="67170" x="9517063" y="5765800"/>
          <p14:tracePt t="67172" x="9553575" y="5748338"/>
          <p14:tracePt t="67187" x="9607550" y="5748338"/>
          <p14:tracePt t="67203" x="9717088" y="5711825"/>
          <p14:tracePt t="67220" x="9771063" y="5675313"/>
          <p14:tracePt t="67222" x="9807575" y="5657850"/>
          <p14:tracePt t="67236" x="9826625" y="5621338"/>
          <p14:tracePt t="67253" x="9863138" y="5602288"/>
          <p14:tracePt t="67269" x="9863138" y="5565775"/>
          <p14:tracePt t="67287" x="9880600" y="5530850"/>
          <p14:tracePt t="67304" x="9899650" y="5475288"/>
          <p14:tracePt t="67319" x="9899650" y="5438775"/>
          <p14:tracePt t="67338" x="9899650" y="5402263"/>
          <p14:tracePt t="67340" x="9899650" y="5384800"/>
          <p14:tracePt t="67353" x="9899650" y="5348288"/>
          <p14:tracePt t="67371" x="9899650" y="5311775"/>
          <p14:tracePt t="67386" x="9880600" y="5311775"/>
          <p14:tracePt t="67387" x="9844088" y="5275263"/>
          <p14:tracePt t="67404" x="9826625" y="5275263"/>
          <p14:tracePt t="67406" x="9790113" y="5238750"/>
          <p14:tracePt t="67420" x="9753600" y="5238750"/>
          <p14:tracePt t="67422" x="9717088" y="5221288"/>
          <p14:tracePt t="67436" x="9644063" y="5221288"/>
          <p14:tracePt t="67455" x="9553575" y="5221288"/>
          <p14:tracePt t="67470" x="9480550" y="5221288"/>
          <p14:tracePt t="67486" x="9444038" y="5221288"/>
          <p14:tracePt t="67504" x="9390063" y="5221288"/>
          <p14:tracePt t="67507" x="9371013" y="5221288"/>
          <p14:tracePt t="67519" x="9353550" y="5221288"/>
          <p14:tracePt t="67536" x="9334500" y="5221288"/>
          <p14:tracePt t="67555" x="9263063" y="5294313"/>
          <p14:tracePt t="67571" x="9226550" y="5329238"/>
          <p14:tracePt t="67573" x="9226550" y="5348288"/>
          <p14:tracePt t="67588" x="9190038" y="5384800"/>
          <p14:tracePt t="67589" x="9190038" y="5402263"/>
          <p14:tracePt t="67603" x="9190038" y="5421313"/>
          <p14:tracePt t="67621" x="9153525" y="5494338"/>
          <p14:tracePt t="67636" x="9153525" y="5548313"/>
          <p14:tracePt t="67653" x="9153525" y="5602288"/>
          <p14:tracePt t="67670" x="9190038" y="5675313"/>
          <p14:tracePt t="67687" x="9244013" y="5748338"/>
          <p14:tracePt t="67714" x="9371013" y="5821363"/>
          <p14:tracePt t="67722" x="9407525" y="5838825"/>
          <p14:tracePt t="67736" x="9426575" y="5838825"/>
          <p14:tracePt t="67753" x="9480550" y="5838825"/>
          <p14:tracePt t="67769" x="9571038" y="5838825"/>
          <p14:tracePt t="67771" x="9607550" y="5838825"/>
          <p14:tracePt t="67786" x="9644063" y="5838825"/>
          <p14:tracePt t="67788" x="9699625" y="5802313"/>
          <p14:tracePt t="67805" x="9807575" y="5748338"/>
          <p14:tracePt t="67821" x="9899650" y="5675313"/>
          <p14:tracePt t="67837" x="9972675" y="5602288"/>
          <p14:tracePt t="67852" x="10026650" y="5548313"/>
          <p14:tracePt t="67868" x="10063163" y="5494338"/>
          <p14:tracePt t="67889" x="10080625" y="5475288"/>
          <p14:tracePt t="67891" x="10099675" y="5457825"/>
          <p14:tracePt t="67902" x="10099675" y="5438775"/>
          <p14:tracePt t="67920" x="10099675" y="5421313"/>
          <p14:tracePt t="67935" x="10099675" y="5365750"/>
          <p14:tracePt t="67939" x="10099675" y="5348288"/>
          <p14:tracePt t="67952" x="10099675" y="5329238"/>
          <p14:tracePt t="67970" x="10080625" y="5257800"/>
          <p14:tracePt t="67972" x="10063163" y="5238750"/>
          <p14:tracePt t="67986" x="10044113" y="5202238"/>
          <p14:tracePt t="67988" x="10044113" y="5165725"/>
          <p14:tracePt t="68003" x="10026650" y="5165725"/>
          <p14:tracePt t="68020" x="9972675" y="5111750"/>
          <p14:tracePt t="68036" x="9899650" y="5075238"/>
          <p14:tracePt t="68052" x="9807575" y="5038725"/>
          <p14:tracePt t="68069" x="9771063" y="5002213"/>
          <p14:tracePt t="68085" x="9699625" y="4984750"/>
          <p14:tracePt t="68102" x="9626600" y="4984750"/>
          <p14:tracePt t="68118" x="9553575" y="4965700"/>
          <p14:tracePt t="68135" x="9480550" y="4965700"/>
          <p14:tracePt t="68152" x="9426575" y="4965700"/>
          <p14:tracePt t="68169" x="9371013" y="4984750"/>
          <p14:tracePt t="68186" x="9317038" y="5021263"/>
          <p14:tracePt t="68203" x="9280525" y="5057775"/>
          <p14:tracePt t="68220" x="9226550" y="5092700"/>
          <p14:tracePt t="68236" x="9207500" y="5129213"/>
          <p14:tracePt t="68253" x="9207500" y="5165725"/>
          <p14:tracePt t="68270" x="9190038" y="5221288"/>
          <p14:tracePt t="68273" x="9190038" y="5257800"/>
          <p14:tracePt t="68287" x="9190038" y="5275263"/>
          <p14:tracePt t="68303" x="9190038" y="5348288"/>
          <p14:tracePt t="68320" x="9226550" y="5421313"/>
          <p14:tracePt t="68337" x="9297988" y="5548313"/>
          <p14:tracePt t="68354" x="9353550" y="5602288"/>
          <p14:tracePt t="68370" x="9426575" y="5675313"/>
          <p14:tracePt t="68386" x="9480550" y="5730875"/>
          <p14:tracePt t="68403" x="9534525" y="5748338"/>
          <p14:tracePt t="68420" x="9571038" y="5765800"/>
          <p14:tracePt t="68436" x="9626600" y="5765800"/>
          <p14:tracePt t="68453" x="9680575" y="5765800"/>
          <p14:tracePt t="68470" x="9736138" y="5765800"/>
          <p14:tracePt t="68472" x="9771063" y="5748338"/>
          <p14:tracePt t="68486" x="9790113" y="5748338"/>
          <p14:tracePt t="68488" x="9826625" y="5711825"/>
          <p14:tracePt t="68502" x="9844088" y="5694363"/>
          <p14:tracePt t="68520" x="9880600" y="5638800"/>
          <p14:tracePt t="68536" x="9917113" y="5584825"/>
          <p14:tracePt t="68552" x="9953625" y="5530850"/>
          <p14:tracePt t="68570" x="9953625" y="5511800"/>
          <p14:tracePt t="68585" x="9953625" y="5494338"/>
          <p14:tracePt t="68983" x="9953625" y="5475288"/>
          <p14:tracePt t="68993" x="9953625" y="5457825"/>
          <p14:tracePt t="69003" x="9953625" y="5421313"/>
          <p14:tracePt t="69020" x="9972675" y="5348288"/>
          <p14:tracePt t="69037" x="10007600" y="5221288"/>
          <p14:tracePt t="69056" x="10080625" y="5075238"/>
          <p14:tracePt t="69059" x="10099675" y="5021263"/>
          <p14:tracePt t="69071" x="10117138" y="4929188"/>
          <p14:tracePt t="69086" x="10190163" y="4711700"/>
          <p14:tracePt t="69103" x="10244138" y="4456113"/>
          <p14:tracePt t="69120" x="10299700" y="4129088"/>
          <p14:tracePt t="69135" x="10336213" y="3856038"/>
          <p14:tracePt t="69153" x="10372725" y="3475038"/>
          <p14:tracePt t="69169" x="10409238" y="3055938"/>
          <p14:tracePt t="69170" x="10445750" y="2855913"/>
          <p14:tracePt t="69186" x="10463213" y="2709863"/>
          <p14:tracePt t="69186" x="10463213" y="2565400"/>
          <p14:tracePt t="69201" x="10482263" y="2436813"/>
          <p14:tracePt t="69219" x="10499725" y="2201863"/>
          <p14:tracePt t="69238" x="10499725" y="1928813"/>
          <p14:tracePt t="69255" x="10536238" y="1692275"/>
          <p14:tracePt t="69270" x="10590213" y="1492250"/>
          <p14:tracePt t="69287" x="10645775" y="1273175"/>
          <p14:tracePt t="69304" x="10682288" y="1092200"/>
          <p14:tracePt t="69320" x="10699750" y="982663"/>
          <p14:tracePt t="69341" x="10699750" y="890588"/>
          <p14:tracePt t="69347" x="10718800" y="819150"/>
          <p14:tracePt t="69349" x="10718800" y="782638"/>
          <p14:tracePt t="69358" x="10718800" y="746125"/>
          <p14:tracePt t="69370" x="10736263" y="727075"/>
          <p14:tracePt t="69387" x="10753725" y="619125"/>
          <p14:tracePt t="69405" x="10753725" y="490538"/>
          <p14:tracePt t="69408" x="10772775" y="382588"/>
          <p14:tracePt t="69420" x="10772775" y="309563"/>
          <p14:tracePt t="69421" x="10790238" y="254000"/>
          <p14:tracePt t="69436" x="10826750" y="163513"/>
          <p14:tracePt t="69437" x="10845800" y="109538"/>
          <p14:tracePt t="69454" x="10882313" y="0"/>
          <p14:tracePt t="71212" x="10372725" y="200025"/>
          <p14:tracePt t="71220" x="9990138" y="582613"/>
          <p14:tracePt t="71226" x="9626600" y="1036638"/>
          <p14:tracePt t="71235" x="9170988" y="1509713"/>
          <p14:tracePt t="71252" x="8170863" y="2673350"/>
          <p14:tracePt t="71269" x="7624763" y="3292475"/>
          <p14:tracePt t="71285" x="5949950" y="4929188"/>
          <p14:tracePt t="71302" x="5422900" y="5421313"/>
          <p14:tracePt t="71319" x="4403725" y="6294438"/>
          <p14:tracePt t="71321" x="3948113" y="6657975"/>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5"/>
          <p:cNvSpPr txBox="1">
            <a:spLocks noGrp="1"/>
          </p:cNvSpPr>
          <p:nvPr>
            <p:ph type="title"/>
          </p:nvPr>
        </p:nvSpPr>
        <p:spPr>
          <a:xfrm>
            <a:off x="768096" y="490011"/>
            <a:ext cx="10671048" cy="768096"/>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accent6"/>
              </a:buClr>
              <a:buSzPts val="4400"/>
              <a:buFont typeface="Arial Black"/>
              <a:buNone/>
            </a:pPr>
            <a:r>
              <a:rPr lang="en-US" sz="4400" b="1">
                <a:solidFill>
                  <a:schemeClr val="accent6"/>
                </a:solidFill>
                <a:latin typeface="Arial Black"/>
                <a:ea typeface="Arial Black"/>
                <a:cs typeface="Arial Black"/>
                <a:sym typeface="Arial Black"/>
              </a:rPr>
              <a:t>CONCLUSIONS</a:t>
            </a:r>
            <a:endParaRPr/>
          </a:p>
        </p:txBody>
      </p:sp>
      <p:sp>
        <p:nvSpPr>
          <p:cNvPr id="269" name="Google Shape;269;p5"/>
          <p:cNvSpPr txBox="1">
            <a:spLocks noGrp="1"/>
          </p:cNvSpPr>
          <p:nvPr>
            <p:ph type="sldNum" idx="12"/>
          </p:nvPr>
        </p:nvSpPr>
        <p:spPr>
          <a:xfrm>
            <a:off x="10945368" y="457200"/>
            <a:ext cx="987552" cy="27432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5</a:t>
            </a:fld>
            <a:endParaRPr/>
          </a:p>
        </p:txBody>
      </p:sp>
      <p:sp>
        <p:nvSpPr>
          <p:cNvPr id="270" name="Google Shape;270;p5"/>
          <p:cNvSpPr txBox="1"/>
          <p:nvPr/>
        </p:nvSpPr>
        <p:spPr>
          <a:xfrm>
            <a:off x="775716" y="1290918"/>
            <a:ext cx="10655808" cy="5093662"/>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400" b="1" dirty="0">
                <a:solidFill>
                  <a:schemeClr val="dk1"/>
                </a:solidFill>
                <a:latin typeface="Calibri"/>
                <a:ea typeface="Calibri"/>
                <a:cs typeface="Calibri"/>
                <a:sym typeface="Calibri"/>
              </a:rPr>
              <a:t>Company Highlights</a:t>
            </a:r>
            <a:endParaRPr dirty="0"/>
          </a:p>
          <a:p>
            <a:pPr marL="285750" marR="0" lvl="0" indent="-285750" algn="just" rtl="0">
              <a:spcBef>
                <a:spcPts val="600"/>
              </a:spcBef>
              <a:spcAft>
                <a:spcPts val="0"/>
              </a:spcAft>
              <a:buClr>
                <a:schemeClr val="dk1"/>
              </a:buClr>
              <a:buSzPts val="1400"/>
              <a:buFont typeface="Noto Sans Symbols"/>
              <a:buChar char="▪"/>
            </a:pPr>
            <a:r>
              <a:rPr lang="en-US" sz="1200" b="1" dirty="0"/>
              <a:t>Historical and Future Revenue Trends:</a:t>
            </a:r>
            <a:r>
              <a:rPr lang="en-US" sz="1200" dirty="0"/>
              <a:t> </a:t>
            </a:r>
            <a:r>
              <a:rPr lang="en-US" sz="1200" dirty="0" err="1"/>
              <a:t>BigTechCompany</a:t>
            </a:r>
            <a:r>
              <a:rPr lang="en-US" sz="1200" dirty="0"/>
              <a:t> has shown consistent revenue growth over the years, with revenues increasing from $1,999,444 in FY 2020 to $2,213,089 in FY 2022. Future projections indicate further growth, reaching $2,628,004 in FY 2024E.</a:t>
            </a:r>
          </a:p>
          <a:p>
            <a:pPr marL="285750" marR="0" lvl="0" indent="-285750" algn="just" rtl="0">
              <a:spcBef>
                <a:spcPts val="600"/>
              </a:spcBef>
              <a:spcAft>
                <a:spcPts val="0"/>
              </a:spcAft>
              <a:buClr>
                <a:schemeClr val="dk1"/>
              </a:buClr>
              <a:buSzPts val="1400"/>
              <a:buFont typeface="Noto Sans Symbols"/>
              <a:buChar char="▪"/>
            </a:pPr>
            <a:r>
              <a:rPr lang="en-US" sz="1200" b="1" dirty="0"/>
              <a:t>Cash Flows:</a:t>
            </a:r>
            <a:r>
              <a:rPr lang="en-US" sz="1200" dirty="0"/>
              <a:t> The company has experienced fluctuations in Free Cash Flow (FCF), with a significant improvement from a negative FCF of -$11,123 in FY 2021 to a positive $113,297 in FY 2022. Projections for FY 2023E and FY 2024E suggest continued strong FCF performance.</a:t>
            </a:r>
          </a:p>
          <a:p>
            <a:pPr marL="285750" marR="0" lvl="0" indent="-285750" algn="just" rtl="0">
              <a:spcBef>
                <a:spcPts val="600"/>
              </a:spcBef>
              <a:spcAft>
                <a:spcPts val="0"/>
              </a:spcAft>
              <a:buClr>
                <a:schemeClr val="dk1"/>
              </a:buClr>
              <a:buSzPts val="1400"/>
              <a:buFont typeface="Noto Sans Symbols"/>
              <a:buChar char="▪"/>
            </a:pPr>
            <a:r>
              <a:rPr lang="en-US" sz="1200" b="1" dirty="0"/>
              <a:t>Debt/EBITDA Ratio:</a:t>
            </a:r>
            <a:r>
              <a:rPr lang="en-US" sz="1200" dirty="0"/>
              <a:t> The company's Debt/EBITDA ratio has improved over time, dropping from 2.7x in FY 2020 to an estimated 2.0x in FY 2023E and further to 1.9x in FY 2024E. This indicates a healthy financial position compared to the industry average of 4.0x.</a:t>
            </a:r>
            <a:endParaRPr lang="en-US" sz="1200" dirty="0">
              <a:solidFill>
                <a:schemeClr val="dk1"/>
              </a:solidFill>
              <a:latin typeface="Calibri"/>
              <a:ea typeface="Calibri"/>
              <a:cs typeface="Calibri"/>
              <a:sym typeface="Calibri"/>
            </a:endParaRPr>
          </a:p>
          <a:p>
            <a:pPr marL="285750" marR="0" lvl="0" indent="-285750" algn="just" rtl="0">
              <a:spcBef>
                <a:spcPts val="600"/>
              </a:spcBef>
              <a:spcAft>
                <a:spcPts val="0"/>
              </a:spcAft>
              <a:buClr>
                <a:schemeClr val="dk1"/>
              </a:buClr>
              <a:buSzPts val="1400"/>
              <a:buFont typeface="Noto Sans Symbols"/>
              <a:buChar char="▪"/>
            </a:pPr>
            <a:r>
              <a:rPr lang="en-US" sz="1200" b="1" dirty="0"/>
              <a:t>Financial Stability:</a:t>
            </a:r>
            <a:r>
              <a:rPr lang="en-US" sz="1200" dirty="0"/>
              <a:t> The consistent improvement in key financial metrics, including EBITDA margin and net income margin, showcases the company's ability to manage its finances effectively and maintain profitability.</a:t>
            </a:r>
          </a:p>
          <a:p>
            <a:pPr marL="0" marR="0" lvl="0" indent="0" algn="just" rtl="0">
              <a:spcBef>
                <a:spcPts val="600"/>
              </a:spcBef>
              <a:spcAft>
                <a:spcPts val="0"/>
              </a:spcAft>
              <a:buNone/>
            </a:pPr>
            <a:r>
              <a:rPr lang="en-US" sz="1400" b="1" dirty="0">
                <a:solidFill>
                  <a:schemeClr val="dk1"/>
                </a:solidFill>
                <a:latin typeface="Calibri"/>
                <a:ea typeface="Calibri"/>
                <a:cs typeface="Calibri"/>
                <a:sym typeface="Calibri"/>
              </a:rPr>
              <a:t>Areas of Concern</a:t>
            </a:r>
            <a:endParaRPr dirty="0"/>
          </a:p>
          <a:p>
            <a:pPr marL="285750" marR="0" lvl="0" indent="-285750" algn="just" rtl="0">
              <a:spcBef>
                <a:spcPts val="600"/>
              </a:spcBef>
              <a:spcAft>
                <a:spcPts val="0"/>
              </a:spcAft>
              <a:buClr>
                <a:schemeClr val="dk1"/>
              </a:buClr>
              <a:buSzPts val="1400"/>
              <a:buFont typeface="Noto Sans Symbols"/>
              <a:buChar char="▪"/>
            </a:pPr>
            <a:r>
              <a:rPr lang="en-US" sz="1200" b="1" dirty="0"/>
              <a:t>Earnings Regularity: </a:t>
            </a:r>
            <a:r>
              <a:rPr lang="en-US" sz="1200" dirty="0"/>
              <a:t>The company's quarterly earnings have shown some volatility. Notable fluctuations in net income and EBITDA suggest that earnings are not as stable as desired.</a:t>
            </a:r>
            <a:endParaRPr sz="1200" dirty="0"/>
          </a:p>
          <a:p>
            <a:pPr marL="285750" indent="-285750" algn="just">
              <a:spcBef>
                <a:spcPts val="600"/>
              </a:spcBef>
              <a:buClr>
                <a:schemeClr val="dk1"/>
              </a:buClr>
              <a:buSzPts val="1400"/>
              <a:buFont typeface="Noto Sans Symbols"/>
              <a:buChar char="▪"/>
            </a:pPr>
            <a:r>
              <a:rPr lang="en-US" sz="1200" b="1" dirty="0"/>
              <a:t>Expenses: </a:t>
            </a:r>
            <a:r>
              <a:rPr lang="en-US" sz="1200" dirty="0"/>
              <a:t>There have been quarters with significantly high expenses, particularly in Q4 2021 and Q1 2022. These spikes in expenses have impacted the company's overall profitability in those periods.</a:t>
            </a:r>
            <a:endParaRPr sz="1200" dirty="0"/>
          </a:p>
          <a:p>
            <a:pPr marL="285750" marR="0" lvl="0" indent="-285750" algn="just" rtl="0">
              <a:spcBef>
                <a:spcPts val="600"/>
              </a:spcBef>
              <a:spcAft>
                <a:spcPts val="0"/>
              </a:spcAft>
              <a:buClr>
                <a:schemeClr val="dk1"/>
              </a:buClr>
              <a:buSzPts val="1400"/>
              <a:buFont typeface="Noto Sans Symbols"/>
              <a:buChar char="▪"/>
            </a:pPr>
            <a:r>
              <a:rPr lang="en-US" sz="1200" b="1" dirty="0"/>
              <a:t>EBITDA Margin:</a:t>
            </a:r>
            <a:r>
              <a:rPr lang="en-US" sz="1200" dirty="0"/>
              <a:t> While the company's EBITDA margin has been improving, it remains below the industry average of 39%. The margin was as low as 8% in Q4 2021 and 7% in Q4 2022, indicating room for improvement.</a:t>
            </a:r>
            <a:endParaRPr sz="1200" dirty="0"/>
          </a:p>
          <a:p>
            <a:pPr marL="0" marR="0" lvl="0" indent="0" algn="just" rtl="0">
              <a:spcBef>
                <a:spcPts val="600"/>
              </a:spcBef>
              <a:spcAft>
                <a:spcPts val="0"/>
              </a:spcAft>
              <a:buNone/>
            </a:pPr>
            <a:r>
              <a:rPr lang="en-US" sz="1400" b="1" dirty="0">
                <a:solidFill>
                  <a:schemeClr val="dk1"/>
                </a:solidFill>
                <a:latin typeface="Calibri"/>
                <a:ea typeface="Calibri"/>
                <a:cs typeface="Calibri"/>
                <a:sym typeface="Calibri"/>
              </a:rPr>
              <a:t>Recommendation</a:t>
            </a:r>
            <a:endParaRPr dirty="0"/>
          </a:p>
          <a:p>
            <a:pPr marL="285750" marR="0" lvl="0" indent="-285750" algn="just" rtl="0">
              <a:spcBef>
                <a:spcPts val="600"/>
              </a:spcBef>
              <a:spcAft>
                <a:spcPts val="0"/>
              </a:spcAft>
              <a:buClr>
                <a:schemeClr val="dk1"/>
              </a:buClr>
              <a:buSzPts val="1400"/>
              <a:buFont typeface="Noto Sans Symbols"/>
              <a:buChar char="▪"/>
            </a:pPr>
            <a:r>
              <a:rPr lang="en-US" sz="1200" b="1" dirty="0"/>
              <a:t>Develop Relationship with Stargaze:</a:t>
            </a:r>
            <a:r>
              <a:rPr lang="en-US" sz="1200" dirty="0"/>
              <a:t> Given the significant customer attrition following the price increase, it would be beneficial to develop a strategic relationship with Stargaze to better understand customer needs and preferences. This could help in mitigating future churn and enhancing customer satisfaction.</a:t>
            </a:r>
            <a:endParaRPr sz="1200" dirty="0"/>
          </a:p>
          <a:p>
            <a:pPr marL="285750" marR="0" lvl="0" indent="-285750" algn="just" rtl="0">
              <a:spcBef>
                <a:spcPts val="600"/>
              </a:spcBef>
              <a:spcAft>
                <a:spcPts val="0"/>
              </a:spcAft>
              <a:buClr>
                <a:schemeClr val="dk1"/>
              </a:buClr>
              <a:buSzPts val="1400"/>
              <a:buFont typeface="Noto Sans Symbols"/>
              <a:buChar char="▪"/>
            </a:pPr>
            <a:r>
              <a:rPr lang="en-US" sz="1200" b="1" dirty="0"/>
              <a:t>Clarify Revenue Increase:</a:t>
            </a:r>
            <a:r>
              <a:rPr lang="en-US" sz="1200" dirty="0"/>
              <a:t> It is essential to ask the company for a detailed explanation of the factors contributing to the revenue increase during specific periods, such as Q1 2023. Understanding these drivers will help in making informed decisions and strategies moving forward</a:t>
            </a:r>
            <a:r>
              <a:rPr lang="en-US" sz="1100" dirty="0"/>
              <a:t>.</a:t>
            </a:r>
            <a:endParaRPr sz="1100" dirty="0"/>
          </a:p>
        </p:txBody>
      </p:sp>
      <p:sp>
        <p:nvSpPr>
          <p:cNvPr id="272" name="Google Shape;272;p5"/>
          <p:cNvSpPr txBox="1">
            <a:spLocks noGrp="1"/>
          </p:cNvSpPr>
          <p:nvPr>
            <p:ph type="ftr" idx="11"/>
          </p:nvPr>
        </p:nvSpPr>
        <p:spPr>
          <a:xfrm>
            <a:off x="621792" y="200809"/>
            <a:ext cx="3200400" cy="27432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BigTechCompany</a:t>
            </a:r>
            <a:endParaRPr/>
          </a:p>
        </p:txBody>
      </p:sp>
      <p:pic>
        <p:nvPicPr>
          <p:cNvPr id="3" name="Audio 2">
            <a:hlinkClick r:id="" action="ppaction://media"/>
            <a:extLst>
              <a:ext uri="{FF2B5EF4-FFF2-40B4-BE49-F238E27FC236}">
                <a16:creationId xmlns:a16="http://schemas.microsoft.com/office/drawing/2014/main" id="{76224087-11D1-CB82-2F8A-7F64963DAF4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1168"/>
    </mc:Choice>
    <mc:Fallback>
      <p:transition spd="slow" advTm="711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1546" x="382588" y="3983038"/>
          <p14:tracePt t="1554" x="563563" y="3765550"/>
          <p14:tracePt t="1570" x="928688" y="3328988"/>
          <p14:tracePt t="1587" x="1401763" y="2892425"/>
          <p14:tracePt t="1606" x="1819275" y="2565400"/>
          <p14:tracePt t="1608" x="2019300" y="2455863"/>
          <p14:tracePt t="1621" x="2219325" y="2365375"/>
          <p14:tracePt t="1637" x="2584450" y="2182813"/>
          <p14:tracePt t="1656" x="2911475" y="2036763"/>
          <p14:tracePt t="1657" x="3111500" y="2000250"/>
          <p14:tracePt t="1671" x="3311525" y="1946275"/>
          <p14:tracePt t="1689" x="3694113" y="1855788"/>
          <p14:tracePt t="1691" x="3894138" y="1819275"/>
          <p14:tracePt t="1705" x="4276725" y="1782763"/>
          <p14:tracePt t="1721" x="4640263" y="1746250"/>
          <p14:tracePt t="1739" x="5022850" y="1673225"/>
          <p14:tracePt t="1756" x="5695950" y="1492250"/>
          <p14:tracePt t="1772" x="6332538" y="1346200"/>
          <p14:tracePt t="1774" x="7061200" y="1200150"/>
          <p14:tracePt t="1789" x="7788275" y="1073150"/>
          <p14:tracePt t="1790" x="8407400" y="982663"/>
          <p14:tracePt t="1804" x="8953500" y="836613"/>
          <p14:tracePt t="1821" x="10317163" y="346075"/>
          <p14:tracePt t="1838" x="10790238" y="53975"/>
        </p14:tracePtLst>
      </p14:laserTraceLst>
    </p:ext>
  </p:extLst>
</p:sld>
</file>

<file path=ppt/theme/theme1.xml><?xml version="1.0" encoding="utf-8"?>
<a:theme xmlns:a="http://schemas.openxmlformats.org/drawingml/2006/main" name="Office Theme">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130</TotalTime>
  <Words>1159</Words>
  <Application>Microsoft Office PowerPoint</Application>
  <PresentationFormat>Widescreen</PresentationFormat>
  <Paragraphs>46</Paragraphs>
  <Slides>5</Slides>
  <Notes>5</Notes>
  <HiddenSlides>0</HiddenSlides>
  <MMClips>5</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5</vt:i4>
      </vt:variant>
    </vt:vector>
  </HeadingPairs>
  <TitlesOfParts>
    <vt:vector size="12" baseType="lpstr">
      <vt:lpstr>Arial Black</vt:lpstr>
      <vt:lpstr>Noto Sans Symbols</vt:lpstr>
      <vt:lpstr>EB Garamond</vt:lpstr>
      <vt:lpstr>Calibri</vt:lpstr>
      <vt:lpstr>Arial</vt:lpstr>
      <vt:lpstr>Office Theme</vt:lpstr>
      <vt:lpstr>Worksheet</vt:lpstr>
      <vt:lpstr>BIGTECHCOMPANY</vt:lpstr>
      <vt:lpstr>QUARTERLY PERFORMANCE</vt:lpstr>
      <vt:lpstr>CUSTOMER TRENDS</vt:lpstr>
      <vt:lpstr>PROJECTIONS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BIGTECHCOMPANY</dc:title>
  <dc:creator>Dana Robinson</dc:creator>
  <cp:lastModifiedBy>Dana Robinson</cp:lastModifiedBy>
  <cp:revision>2</cp:revision>
  <dcterms:created xsi:type="dcterms:W3CDTF">2023-05-19T18:17:16Z</dcterms:created>
  <dcterms:modified xsi:type="dcterms:W3CDTF">2024-07-20T04:48:08Z</dcterms:modified>
</cp:coreProperties>
</file>